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759" r:id="rId4"/>
    <p:sldMasterId id="2147483692" r:id="rId5"/>
  </p:sldMasterIdLst>
  <p:notesMasterIdLst>
    <p:notesMasterId r:id="rId59"/>
  </p:notesMasterIdLst>
  <p:handoutMasterIdLst>
    <p:handoutMasterId r:id="rId60"/>
  </p:handoutMasterIdLst>
  <p:sldIdLst>
    <p:sldId id="330" r:id="rId6"/>
    <p:sldId id="581" r:id="rId7"/>
    <p:sldId id="588" r:id="rId8"/>
    <p:sldId id="608" r:id="rId9"/>
    <p:sldId id="610" r:id="rId10"/>
    <p:sldId id="613" r:id="rId11"/>
    <p:sldId id="612" r:id="rId12"/>
    <p:sldId id="614" r:id="rId13"/>
    <p:sldId id="615" r:id="rId14"/>
    <p:sldId id="587" r:id="rId15"/>
    <p:sldId id="616" r:id="rId16"/>
    <p:sldId id="617" r:id="rId17"/>
    <p:sldId id="618" r:id="rId18"/>
    <p:sldId id="619" r:id="rId19"/>
    <p:sldId id="620" r:id="rId20"/>
    <p:sldId id="622" r:id="rId21"/>
    <p:sldId id="623" r:id="rId22"/>
    <p:sldId id="624" r:id="rId23"/>
    <p:sldId id="625" r:id="rId24"/>
    <p:sldId id="626" r:id="rId25"/>
    <p:sldId id="627" r:id="rId26"/>
    <p:sldId id="628" r:id="rId27"/>
    <p:sldId id="629" r:id="rId28"/>
    <p:sldId id="631" r:id="rId29"/>
    <p:sldId id="632" r:id="rId30"/>
    <p:sldId id="633" r:id="rId31"/>
    <p:sldId id="634" r:id="rId32"/>
    <p:sldId id="636" r:id="rId33"/>
    <p:sldId id="637" r:id="rId34"/>
    <p:sldId id="609" r:id="rId35"/>
    <p:sldId id="596" r:id="rId36"/>
    <p:sldId id="600" r:id="rId37"/>
    <p:sldId id="601" r:id="rId38"/>
    <p:sldId id="602" r:id="rId39"/>
    <p:sldId id="635" r:id="rId40"/>
    <p:sldId id="603" r:id="rId41"/>
    <p:sldId id="605" r:id="rId42"/>
    <p:sldId id="606" r:id="rId43"/>
    <p:sldId id="604" r:id="rId44"/>
    <p:sldId id="607" r:id="rId45"/>
    <p:sldId id="641" r:id="rId46"/>
    <p:sldId id="638" r:id="rId47"/>
    <p:sldId id="639" r:id="rId48"/>
    <p:sldId id="650" r:id="rId49"/>
    <p:sldId id="643" r:id="rId50"/>
    <p:sldId id="642" r:id="rId51"/>
    <p:sldId id="651" r:id="rId52"/>
    <p:sldId id="648" r:id="rId53"/>
    <p:sldId id="649" r:id="rId54"/>
    <p:sldId id="646" r:id="rId55"/>
    <p:sldId id="647" r:id="rId56"/>
    <p:sldId id="599" r:id="rId57"/>
    <p:sldId id="35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21"/>
    <a:srgbClr val="38D9DD"/>
    <a:srgbClr val="78769A"/>
    <a:srgbClr val="272936"/>
    <a:srgbClr val="9E9CB4"/>
    <a:srgbClr val="7FCBC9"/>
    <a:srgbClr val="261E5E"/>
    <a:srgbClr val="345A99"/>
    <a:srgbClr val="FF0A7B"/>
    <a:srgbClr val="CDA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9F85C7-818A-4866-AF9B-B57513FD2D54}" v="1" dt="2025-02-24T08:58:11.4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50" autoAdjust="0"/>
    <p:restoredTop sz="96301" autoAdjust="0"/>
  </p:normalViewPr>
  <p:slideViewPr>
    <p:cSldViewPr snapToGrid="0" showGuides="1">
      <p:cViewPr varScale="1">
        <p:scale>
          <a:sx n="151" d="100"/>
          <a:sy n="151" d="100"/>
        </p:scale>
        <p:origin x="192" y="1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97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ulian Ilie-Nemedi" userId="c5ffad915e5e9439" providerId="LiveId" clId="{7C833B37-1480-BC4E-B657-21B37835A78E}"/>
    <pc:docChg chg="undo custSel addSld delSld modSld">
      <pc:chgData name="Iulian Ilie-Nemedi" userId="c5ffad915e5e9439" providerId="LiveId" clId="{7C833B37-1480-BC4E-B657-21B37835A78E}" dt="2023-02-24T21:56:51.408" v="18" actId="1076"/>
      <pc:docMkLst>
        <pc:docMk/>
      </pc:docMkLst>
      <pc:sldChg chg="del">
        <pc:chgData name="Iulian Ilie-Nemedi" userId="c5ffad915e5e9439" providerId="LiveId" clId="{7C833B37-1480-BC4E-B657-21B37835A78E}" dt="2023-02-24T21:54:18.250" v="0" actId="2696"/>
        <pc:sldMkLst>
          <pc:docMk/>
          <pc:sldMk cId="459170904" sldId="362"/>
        </pc:sldMkLst>
      </pc:sldChg>
      <pc:sldChg chg="add">
        <pc:chgData name="Iulian Ilie-Nemedi" userId="c5ffad915e5e9439" providerId="LiveId" clId="{7C833B37-1480-BC4E-B657-21B37835A78E}" dt="2023-02-24T21:54:53.203" v="1"/>
        <pc:sldMkLst>
          <pc:docMk/>
          <pc:sldMk cId="2352598445" sldId="362"/>
        </pc:sldMkLst>
      </pc:sldChg>
      <pc:sldChg chg="addSp modSp add mod">
        <pc:chgData name="Iulian Ilie-Nemedi" userId="c5ffad915e5e9439" providerId="LiveId" clId="{7C833B37-1480-BC4E-B657-21B37835A78E}" dt="2023-02-24T21:56:51.408" v="18" actId="1076"/>
        <pc:sldMkLst>
          <pc:docMk/>
          <pc:sldMk cId="421380814" sldId="469"/>
        </pc:sldMkLst>
      </pc:sldChg>
    </pc:docChg>
  </pc:docChgLst>
  <pc:docChgLst>
    <pc:chgData name="Iulian Ilie-Nemedi" userId="c5ffad915e5e9439" providerId="LiveId" clId="{1E9F85C7-818A-4866-AF9B-B57513FD2D54}"/>
    <pc:docChg chg="addSld modSld">
      <pc:chgData name="Iulian Ilie-Nemedi" userId="c5ffad915e5e9439" providerId="LiveId" clId="{1E9F85C7-818A-4866-AF9B-B57513FD2D54}" dt="2025-02-24T08:58:11.447" v="0"/>
      <pc:docMkLst>
        <pc:docMk/>
      </pc:docMkLst>
      <pc:sldChg chg="add">
        <pc:chgData name="Iulian Ilie-Nemedi" userId="c5ffad915e5e9439" providerId="LiveId" clId="{1E9F85C7-818A-4866-AF9B-B57513FD2D54}" dt="2025-02-24T08:58:11.447" v="0"/>
        <pc:sldMkLst>
          <pc:docMk/>
          <pc:sldMk cId="2992511947" sldId="581"/>
        </pc:sldMkLst>
      </pc:sldChg>
    </pc:docChg>
  </pc:docChgLst>
  <pc:docChgLst>
    <pc:chgData name="Iulian Ilie-Nemedi" userId="c5ffad915e5e9439" providerId="LiveId" clId="{FA996D30-8FA4-4285-B3F5-B020C1014FFA}"/>
    <pc:docChg chg="undo custSel addSld delSld modSld sldOrd">
      <pc:chgData name="Iulian Ilie-Nemedi" userId="c5ffad915e5e9439" providerId="LiveId" clId="{FA996D30-8FA4-4285-B3F5-B020C1014FFA}" dt="2024-04-19T08:37:45.568" v="2391" actId="113"/>
      <pc:docMkLst>
        <pc:docMk/>
      </pc:docMkLst>
      <pc:sldChg chg="addSp modSp">
        <pc:chgData name="Iulian Ilie-Nemedi" userId="c5ffad915e5e9439" providerId="LiveId" clId="{FA996D30-8FA4-4285-B3F5-B020C1014FFA}" dt="2024-04-18T17:47:32.034" v="49"/>
        <pc:sldMkLst>
          <pc:docMk/>
          <pc:sldMk cId="925986790" sldId="330"/>
        </pc:sldMkLst>
      </pc:sldChg>
      <pc:sldChg chg="modAnim">
        <pc:chgData name="Iulian Ilie-Nemedi" userId="c5ffad915e5e9439" providerId="LiveId" clId="{FA996D30-8FA4-4285-B3F5-B020C1014FFA}" dt="2024-04-18T17:54:58.698" v="104"/>
        <pc:sldMkLst>
          <pc:docMk/>
          <pc:sldMk cId="1508386829" sldId="358"/>
        </pc:sldMkLst>
      </pc:sldChg>
      <pc:sldChg chg="modAnim">
        <pc:chgData name="Iulian Ilie-Nemedi" userId="c5ffad915e5e9439" providerId="LiveId" clId="{FA996D30-8FA4-4285-B3F5-B020C1014FFA}" dt="2024-04-18T19:13:27.535" v="112"/>
        <pc:sldMkLst>
          <pc:docMk/>
          <pc:sldMk cId="34162893" sldId="587"/>
        </pc:sldMkLst>
      </pc:sldChg>
      <pc:sldChg chg="modAnim">
        <pc:chgData name="Iulian Ilie-Nemedi" userId="c5ffad915e5e9439" providerId="LiveId" clId="{FA996D30-8FA4-4285-B3F5-B020C1014FFA}" dt="2024-04-18T17:47:06.745" v="48"/>
        <pc:sldMkLst>
          <pc:docMk/>
          <pc:sldMk cId="2830572579" sldId="588"/>
        </pc:sldMkLst>
      </pc:sldChg>
      <pc:sldChg chg="modAnim">
        <pc:chgData name="Iulian Ilie-Nemedi" userId="c5ffad915e5e9439" providerId="LiveId" clId="{FA996D30-8FA4-4285-B3F5-B020C1014FFA}" dt="2024-04-19T03:42:17.512" v="300"/>
        <pc:sldMkLst>
          <pc:docMk/>
          <pc:sldMk cId="2216819370" sldId="596"/>
        </pc:sldMkLst>
      </pc:sldChg>
      <pc:sldChg chg="addSp delSp modSp mod modAnim">
        <pc:chgData name="Iulian Ilie-Nemedi" userId="c5ffad915e5e9439" providerId="LiveId" clId="{FA996D30-8FA4-4285-B3F5-B020C1014FFA}" dt="2024-04-19T04:25:25.963" v="919" actId="167"/>
        <pc:sldMkLst>
          <pc:docMk/>
          <pc:sldMk cId="1357487758" sldId="599"/>
        </pc:sldMkLst>
      </pc:sldChg>
      <pc:sldChg chg="modSp mod modAnim">
        <pc:chgData name="Iulian Ilie-Nemedi" userId="c5ffad915e5e9439" providerId="LiveId" clId="{FA996D30-8FA4-4285-B3F5-B020C1014FFA}" dt="2024-04-19T03:42:50.372" v="311"/>
        <pc:sldMkLst>
          <pc:docMk/>
          <pc:sldMk cId="3203206836" sldId="600"/>
        </pc:sldMkLst>
      </pc:sldChg>
      <pc:sldChg chg="modSp mod modAnim">
        <pc:chgData name="Iulian Ilie-Nemedi" userId="c5ffad915e5e9439" providerId="LiveId" clId="{FA996D30-8FA4-4285-B3F5-B020C1014FFA}" dt="2024-04-19T03:43:24.794" v="326"/>
        <pc:sldMkLst>
          <pc:docMk/>
          <pc:sldMk cId="3609005527" sldId="601"/>
        </pc:sldMkLst>
      </pc:sldChg>
      <pc:sldChg chg="modSp mod modAnim">
        <pc:chgData name="Iulian Ilie-Nemedi" userId="c5ffad915e5e9439" providerId="LiveId" clId="{FA996D30-8FA4-4285-B3F5-B020C1014FFA}" dt="2024-04-19T03:43:51.823" v="338"/>
        <pc:sldMkLst>
          <pc:docMk/>
          <pc:sldMk cId="3274570650" sldId="602"/>
        </pc:sldMkLst>
      </pc:sldChg>
      <pc:sldChg chg="modAnim">
        <pc:chgData name="Iulian Ilie-Nemedi" userId="c5ffad915e5e9439" providerId="LiveId" clId="{FA996D30-8FA4-4285-B3F5-B020C1014FFA}" dt="2024-04-19T03:45:17.610" v="365"/>
        <pc:sldMkLst>
          <pc:docMk/>
          <pc:sldMk cId="4052996133" sldId="603"/>
        </pc:sldMkLst>
      </pc:sldChg>
      <pc:sldChg chg="modSp mod modAnim">
        <pc:chgData name="Iulian Ilie-Nemedi" userId="c5ffad915e5e9439" providerId="LiveId" clId="{FA996D30-8FA4-4285-B3F5-B020C1014FFA}" dt="2024-04-19T03:46:55.158" v="410"/>
        <pc:sldMkLst>
          <pc:docMk/>
          <pc:sldMk cId="1472748596" sldId="604"/>
        </pc:sldMkLst>
      </pc:sldChg>
      <pc:sldChg chg="modSp mod modAnim">
        <pc:chgData name="Iulian Ilie-Nemedi" userId="c5ffad915e5e9439" providerId="LiveId" clId="{FA996D30-8FA4-4285-B3F5-B020C1014FFA}" dt="2024-04-19T03:45:51.150" v="377"/>
        <pc:sldMkLst>
          <pc:docMk/>
          <pc:sldMk cId="1228347046" sldId="605"/>
        </pc:sldMkLst>
      </pc:sldChg>
      <pc:sldChg chg="modSp mod modAnim">
        <pc:chgData name="Iulian Ilie-Nemedi" userId="c5ffad915e5e9439" providerId="LiveId" clId="{FA996D30-8FA4-4285-B3F5-B020C1014FFA}" dt="2024-04-19T03:46:22.832" v="397"/>
        <pc:sldMkLst>
          <pc:docMk/>
          <pc:sldMk cId="3018272434" sldId="606"/>
        </pc:sldMkLst>
      </pc:sldChg>
      <pc:sldChg chg="modSp mod modAnim">
        <pc:chgData name="Iulian Ilie-Nemedi" userId="c5ffad915e5e9439" providerId="LiveId" clId="{FA996D30-8FA4-4285-B3F5-B020C1014FFA}" dt="2024-04-19T03:47:37.087" v="427"/>
        <pc:sldMkLst>
          <pc:docMk/>
          <pc:sldMk cId="4071859510" sldId="607"/>
        </pc:sldMkLst>
      </pc:sldChg>
      <pc:sldChg chg="addSp delSp modSp mod modAnim">
        <pc:chgData name="Iulian Ilie-Nemedi" userId="c5ffad915e5e9439" providerId="LiveId" clId="{FA996D30-8FA4-4285-B3F5-B020C1014FFA}" dt="2024-04-18T17:50:19.920" v="71" actId="167"/>
        <pc:sldMkLst>
          <pc:docMk/>
          <pc:sldMk cId="3054510234" sldId="608"/>
        </pc:sldMkLst>
      </pc:sldChg>
      <pc:sldChg chg="modAnim">
        <pc:chgData name="Iulian Ilie-Nemedi" userId="c5ffad915e5e9439" providerId="LiveId" clId="{FA996D30-8FA4-4285-B3F5-B020C1014FFA}" dt="2024-04-19T03:41:24.362" v="289"/>
        <pc:sldMkLst>
          <pc:docMk/>
          <pc:sldMk cId="3444628898" sldId="609"/>
        </pc:sldMkLst>
      </pc:sldChg>
      <pc:sldChg chg="modAnim">
        <pc:chgData name="Iulian Ilie-Nemedi" userId="c5ffad915e5e9439" providerId="LiveId" clId="{FA996D30-8FA4-4285-B3F5-B020C1014FFA}" dt="2024-04-18T17:51:17.480" v="77"/>
        <pc:sldMkLst>
          <pc:docMk/>
          <pc:sldMk cId="28192385" sldId="610"/>
        </pc:sldMkLst>
      </pc:sldChg>
      <pc:sldChg chg="modSp modAnim">
        <pc:chgData name="Iulian Ilie-Nemedi" userId="c5ffad915e5e9439" providerId="LiveId" clId="{FA996D30-8FA4-4285-B3F5-B020C1014FFA}" dt="2024-04-19T08:18:57.353" v="2165" actId="113"/>
        <pc:sldMkLst>
          <pc:docMk/>
          <pc:sldMk cId="3361127308" sldId="612"/>
        </pc:sldMkLst>
      </pc:sldChg>
      <pc:sldChg chg="modAnim">
        <pc:chgData name="Iulian Ilie-Nemedi" userId="c5ffad915e5e9439" providerId="LiveId" clId="{FA996D30-8FA4-4285-B3F5-B020C1014FFA}" dt="2024-04-18T17:51:38.421" v="79"/>
        <pc:sldMkLst>
          <pc:docMk/>
          <pc:sldMk cId="3908933754" sldId="613"/>
        </pc:sldMkLst>
      </pc:sldChg>
      <pc:sldChg chg="modAnim">
        <pc:chgData name="Iulian Ilie-Nemedi" userId="c5ffad915e5e9439" providerId="LiveId" clId="{FA996D30-8FA4-4285-B3F5-B020C1014FFA}" dt="2024-04-18T17:52:53.419" v="91"/>
        <pc:sldMkLst>
          <pc:docMk/>
          <pc:sldMk cId="3718187832" sldId="614"/>
        </pc:sldMkLst>
      </pc:sldChg>
      <pc:sldChg chg="modSp mod modAnim">
        <pc:chgData name="Iulian Ilie-Nemedi" userId="c5ffad915e5e9439" providerId="LiveId" clId="{FA996D30-8FA4-4285-B3F5-B020C1014FFA}" dt="2024-04-19T08:21:09.527" v="2191" actId="113"/>
        <pc:sldMkLst>
          <pc:docMk/>
          <pc:sldMk cId="3053336572" sldId="615"/>
        </pc:sldMkLst>
      </pc:sldChg>
      <pc:sldChg chg="modAnim">
        <pc:chgData name="Iulian Ilie-Nemedi" userId="c5ffad915e5e9439" providerId="LiveId" clId="{FA996D30-8FA4-4285-B3F5-B020C1014FFA}" dt="2024-04-18T19:14:25.637" v="119"/>
        <pc:sldMkLst>
          <pc:docMk/>
          <pc:sldMk cId="1428218072" sldId="616"/>
        </pc:sldMkLst>
      </pc:sldChg>
      <pc:sldChg chg="modAnim">
        <pc:chgData name="Iulian Ilie-Nemedi" userId="c5ffad915e5e9439" providerId="LiveId" clId="{FA996D30-8FA4-4285-B3F5-B020C1014FFA}" dt="2024-04-18T19:15:18.724" v="126"/>
        <pc:sldMkLst>
          <pc:docMk/>
          <pc:sldMk cId="2407731609" sldId="617"/>
        </pc:sldMkLst>
      </pc:sldChg>
      <pc:sldChg chg="modAnim">
        <pc:chgData name="Iulian Ilie-Nemedi" userId="c5ffad915e5e9439" providerId="LiveId" clId="{FA996D30-8FA4-4285-B3F5-B020C1014FFA}" dt="2024-04-18T19:15:52.692" v="130"/>
        <pc:sldMkLst>
          <pc:docMk/>
          <pc:sldMk cId="130966437" sldId="618"/>
        </pc:sldMkLst>
      </pc:sldChg>
      <pc:sldChg chg="modAnim">
        <pc:chgData name="Iulian Ilie-Nemedi" userId="c5ffad915e5e9439" providerId="LiveId" clId="{FA996D30-8FA4-4285-B3F5-B020C1014FFA}" dt="2024-04-18T19:16:09.963" v="134"/>
        <pc:sldMkLst>
          <pc:docMk/>
          <pc:sldMk cId="4168185815" sldId="619"/>
        </pc:sldMkLst>
      </pc:sldChg>
      <pc:sldChg chg="modAnim">
        <pc:chgData name="Iulian Ilie-Nemedi" userId="c5ffad915e5e9439" providerId="LiveId" clId="{FA996D30-8FA4-4285-B3F5-B020C1014FFA}" dt="2024-04-18T19:16:49.676" v="141"/>
        <pc:sldMkLst>
          <pc:docMk/>
          <pc:sldMk cId="1512118663" sldId="620"/>
        </pc:sldMkLst>
      </pc:sldChg>
      <pc:sldChg chg="modAnim">
        <pc:chgData name="Iulian Ilie-Nemedi" userId="c5ffad915e5e9439" providerId="LiveId" clId="{FA996D30-8FA4-4285-B3F5-B020C1014FFA}" dt="2024-04-18T19:17:16.364" v="145"/>
        <pc:sldMkLst>
          <pc:docMk/>
          <pc:sldMk cId="3902195409" sldId="622"/>
        </pc:sldMkLst>
      </pc:sldChg>
      <pc:sldChg chg="modAnim">
        <pc:chgData name="Iulian Ilie-Nemedi" userId="c5ffad915e5e9439" providerId="LiveId" clId="{FA996D30-8FA4-4285-B3F5-B020C1014FFA}" dt="2024-04-18T19:18:16.150" v="149"/>
        <pc:sldMkLst>
          <pc:docMk/>
          <pc:sldMk cId="1295427356" sldId="623"/>
        </pc:sldMkLst>
      </pc:sldChg>
      <pc:sldChg chg="modAnim">
        <pc:chgData name="Iulian Ilie-Nemedi" userId="c5ffad915e5e9439" providerId="LiveId" clId="{FA996D30-8FA4-4285-B3F5-B020C1014FFA}" dt="2024-04-18T19:19:21.739" v="157"/>
        <pc:sldMkLst>
          <pc:docMk/>
          <pc:sldMk cId="3012199205" sldId="624"/>
        </pc:sldMkLst>
      </pc:sldChg>
      <pc:sldChg chg="modAnim">
        <pc:chgData name="Iulian Ilie-Nemedi" userId="c5ffad915e5e9439" providerId="LiveId" clId="{FA996D30-8FA4-4285-B3F5-B020C1014FFA}" dt="2024-04-18T19:19:55.830" v="162"/>
        <pc:sldMkLst>
          <pc:docMk/>
          <pc:sldMk cId="3090587877" sldId="625"/>
        </pc:sldMkLst>
      </pc:sldChg>
      <pc:sldChg chg="modAnim">
        <pc:chgData name="Iulian Ilie-Nemedi" userId="c5ffad915e5e9439" providerId="LiveId" clId="{FA996D30-8FA4-4285-B3F5-B020C1014FFA}" dt="2024-04-18T19:20:10.119" v="164"/>
        <pc:sldMkLst>
          <pc:docMk/>
          <pc:sldMk cId="4151931284" sldId="626"/>
        </pc:sldMkLst>
      </pc:sldChg>
      <pc:sldChg chg="modAnim">
        <pc:chgData name="Iulian Ilie-Nemedi" userId="c5ffad915e5e9439" providerId="LiveId" clId="{FA996D30-8FA4-4285-B3F5-B020C1014FFA}" dt="2024-04-18T19:20:26.434" v="167"/>
        <pc:sldMkLst>
          <pc:docMk/>
          <pc:sldMk cId="476056129" sldId="627"/>
        </pc:sldMkLst>
      </pc:sldChg>
      <pc:sldChg chg="modAnim">
        <pc:chgData name="Iulian Ilie-Nemedi" userId="c5ffad915e5e9439" providerId="LiveId" clId="{FA996D30-8FA4-4285-B3F5-B020C1014FFA}" dt="2024-04-18T19:20:59.508" v="170"/>
        <pc:sldMkLst>
          <pc:docMk/>
          <pc:sldMk cId="596068475" sldId="628"/>
        </pc:sldMkLst>
      </pc:sldChg>
      <pc:sldChg chg="modSp mod modAnim">
        <pc:chgData name="Iulian Ilie-Nemedi" userId="c5ffad915e5e9439" providerId="LiveId" clId="{FA996D30-8FA4-4285-B3F5-B020C1014FFA}" dt="2024-04-19T03:33:36.861" v="191"/>
        <pc:sldMkLst>
          <pc:docMk/>
          <pc:sldMk cId="4217093708" sldId="629"/>
        </pc:sldMkLst>
      </pc:sldChg>
      <pc:sldChg chg="modSp modAnim">
        <pc:chgData name="Iulian Ilie-Nemedi" userId="c5ffad915e5e9439" providerId="LiveId" clId="{FA996D30-8FA4-4285-B3F5-B020C1014FFA}" dt="2024-04-19T03:34:32.784" v="202" actId="20577"/>
        <pc:sldMkLst>
          <pc:docMk/>
          <pc:sldMk cId="2758293999" sldId="631"/>
        </pc:sldMkLst>
      </pc:sldChg>
      <pc:sldChg chg="modSp mod modAnim">
        <pc:chgData name="Iulian Ilie-Nemedi" userId="c5ffad915e5e9439" providerId="LiveId" clId="{FA996D30-8FA4-4285-B3F5-B020C1014FFA}" dt="2024-04-19T03:34:54.618" v="210"/>
        <pc:sldMkLst>
          <pc:docMk/>
          <pc:sldMk cId="1434102487" sldId="632"/>
        </pc:sldMkLst>
      </pc:sldChg>
      <pc:sldChg chg="modSp mod modAnim">
        <pc:chgData name="Iulian Ilie-Nemedi" userId="c5ffad915e5e9439" providerId="LiveId" clId="{FA996D30-8FA4-4285-B3F5-B020C1014FFA}" dt="2024-04-19T03:35:22.745" v="218"/>
        <pc:sldMkLst>
          <pc:docMk/>
          <pc:sldMk cId="3583624822" sldId="633"/>
        </pc:sldMkLst>
      </pc:sldChg>
      <pc:sldChg chg="modSp mod modAnim">
        <pc:chgData name="Iulian Ilie-Nemedi" userId="c5ffad915e5e9439" providerId="LiveId" clId="{FA996D30-8FA4-4285-B3F5-B020C1014FFA}" dt="2024-04-19T03:35:53.838" v="226"/>
        <pc:sldMkLst>
          <pc:docMk/>
          <pc:sldMk cId="3148358799" sldId="634"/>
        </pc:sldMkLst>
      </pc:sldChg>
      <pc:sldChg chg="modSp mod modAnim">
        <pc:chgData name="Iulian Ilie-Nemedi" userId="c5ffad915e5e9439" providerId="LiveId" clId="{FA996D30-8FA4-4285-B3F5-B020C1014FFA}" dt="2024-04-19T03:44:30.762" v="352"/>
        <pc:sldMkLst>
          <pc:docMk/>
          <pc:sldMk cId="26482799" sldId="635"/>
        </pc:sldMkLst>
      </pc:sldChg>
      <pc:sldChg chg="addSp delSp modSp modAnim">
        <pc:chgData name="Iulian Ilie-Nemedi" userId="c5ffad915e5e9439" providerId="LiveId" clId="{FA996D30-8FA4-4285-B3F5-B020C1014FFA}" dt="2024-04-19T03:38:27.042" v="249"/>
        <pc:sldMkLst>
          <pc:docMk/>
          <pc:sldMk cId="3227152431" sldId="636"/>
        </pc:sldMkLst>
      </pc:sldChg>
      <pc:sldChg chg="modSp mod modAnim">
        <pc:chgData name="Iulian Ilie-Nemedi" userId="c5ffad915e5e9439" providerId="LiveId" clId="{FA996D30-8FA4-4285-B3F5-B020C1014FFA}" dt="2024-04-19T03:38:50.083" v="251"/>
        <pc:sldMkLst>
          <pc:docMk/>
          <pc:sldMk cId="2186475613" sldId="637"/>
        </pc:sldMkLst>
      </pc:sldChg>
      <pc:sldChg chg="addSp delSp modSp mod ord modAnim">
        <pc:chgData name="Iulian Ilie-Nemedi" userId="c5ffad915e5e9439" providerId="LiveId" clId="{FA996D30-8FA4-4285-B3F5-B020C1014FFA}" dt="2024-04-19T03:57:28.921" v="536" actId="166"/>
        <pc:sldMkLst>
          <pc:docMk/>
          <pc:sldMk cId="554729083" sldId="639"/>
        </pc:sldMkLst>
      </pc:sldChg>
      <pc:sldChg chg="modSp mod modAnim">
        <pc:chgData name="Iulian Ilie-Nemedi" userId="c5ffad915e5e9439" providerId="LiveId" clId="{FA996D30-8FA4-4285-B3F5-B020C1014FFA}" dt="2024-04-19T03:48:07.813" v="442"/>
        <pc:sldMkLst>
          <pc:docMk/>
          <pc:sldMk cId="3204973072" sldId="641"/>
        </pc:sldMkLst>
      </pc:sldChg>
      <pc:sldChg chg="modSp mod modAnim">
        <pc:chgData name="Iulian Ilie-Nemedi" userId="c5ffad915e5e9439" providerId="LiveId" clId="{FA996D30-8FA4-4285-B3F5-B020C1014FFA}" dt="2024-04-19T08:23:56.740" v="2198" actId="20577"/>
        <pc:sldMkLst>
          <pc:docMk/>
          <pc:sldMk cId="2848523975" sldId="642"/>
        </pc:sldMkLst>
      </pc:sldChg>
      <pc:sldChg chg="delSp modSp add del mod delAnim modAnim">
        <pc:chgData name="Iulian Ilie-Nemedi" userId="c5ffad915e5e9439" providerId="LiveId" clId="{FA996D30-8FA4-4285-B3F5-B020C1014FFA}" dt="2024-04-19T03:57:02.051" v="532" actId="47"/>
        <pc:sldMkLst>
          <pc:docMk/>
          <pc:sldMk cId="131573938" sldId="643"/>
        </pc:sldMkLst>
      </pc:sldChg>
      <pc:sldChg chg="addSp delSp modSp add mod delAnim modAnim">
        <pc:chgData name="Iulian Ilie-Nemedi" userId="c5ffad915e5e9439" providerId="LiveId" clId="{FA996D30-8FA4-4285-B3F5-B020C1014FFA}" dt="2024-04-19T08:23:42.446" v="2196" actId="20577"/>
        <pc:sldMkLst>
          <pc:docMk/>
          <pc:sldMk cId="986063379" sldId="643"/>
        </pc:sldMkLst>
      </pc:sldChg>
      <pc:sldChg chg="addSp delSp modSp add del mod modAnim">
        <pc:chgData name="Iulian Ilie-Nemedi" userId="c5ffad915e5e9439" providerId="LiveId" clId="{FA996D30-8FA4-4285-B3F5-B020C1014FFA}" dt="2024-04-19T08:19:12.275" v="2166" actId="47"/>
        <pc:sldMkLst>
          <pc:docMk/>
          <pc:sldMk cId="688811168" sldId="644"/>
        </pc:sldMkLst>
      </pc:sldChg>
      <pc:sldChg chg="add del">
        <pc:chgData name="Iulian Ilie-Nemedi" userId="c5ffad915e5e9439" providerId="LiveId" clId="{FA996D30-8FA4-4285-B3F5-B020C1014FFA}" dt="2024-04-19T04:12:39.889" v="587" actId="47"/>
        <pc:sldMkLst>
          <pc:docMk/>
          <pc:sldMk cId="3059487020" sldId="644"/>
        </pc:sldMkLst>
      </pc:sldChg>
      <pc:sldChg chg="modSp add del mod modAnim">
        <pc:chgData name="Iulian Ilie-Nemedi" userId="c5ffad915e5e9439" providerId="LiveId" clId="{FA996D30-8FA4-4285-B3F5-B020C1014FFA}" dt="2024-04-19T08:19:19.246" v="2167" actId="2696"/>
        <pc:sldMkLst>
          <pc:docMk/>
          <pc:sldMk cId="1455259521" sldId="645"/>
        </pc:sldMkLst>
      </pc:sldChg>
      <pc:sldChg chg="add del">
        <pc:chgData name="Iulian Ilie-Nemedi" userId="c5ffad915e5e9439" providerId="LiveId" clId="{FA996D30-8FA4-4285-B3F5-B020C1014FFA}" dt="2024-04-19T08:20:04.535" v="2169" actId="47"/>
        <pc:sldMkLst>
          <pc:docMk/>
          <pc:sldMk cId="1891151787" sldId="645"/>
        </pc:sldMkLst>
      </pc:sldChg>
      <pc:sldChg chg="addSp delSp modSp add mod delAnim modAnim">
        <pc:chgData name="Iulian Ilie-Nemedi" userId="c5ffad915e5e9439" providerId="LiveId" clId="{FA996D30-8FA4-4285-B3F5-B020C1014FFA}" dt="2024-04-19T05:25:54.732" v="1229" actId="14100"/>
        <pc:sldMkLst>
          <pc:docMk/>
          <pc:sldMk cId="4205187584" sldId="646"/>
        </pc:sldMkLst>
      </pc:sldChg>
      <pc:sldChg chg="addSp delSp modSp add del mod delAnim modAnim">
        <pc:chgData name="Iulian Ilie-Nemedi" userId="c5ffad915e5e9439" providerId="LiveId" clId="{FA996D30-8FA4-4285-B3F5-B020C1014FFA}" dt="2024-04-19T05:59:51.717" v="1531" actId="47"/>
        <pc:sldMkLst>
          <pc:docMk/>
          <pc:sldMk cId="2857725086" sldId="647"/>
        </pc:sldMkLst>
      </pc:sldChg>
      <pc:sldChg chg="addSp delSp modSp add mod delAnim modAnim">
        <pc:chgData name="Iulian Ilie-Nemedi" userId="c5ffad915e5e9439" providerId="LiveId" clId="{FA996D30-8FA4-4285-B3F5-B020C1014FFA}" dt="2024-04-19T06:05:11.076" v="1741"/>
        <pc:sldMkLst>
          <pc:docMk/>
          <pc:sldMk cId="3970177915" sldId="647"/>
        </pc:sldMkLst>
      </pc:sldChg>
      <pc:sldChg chg="addSp delSp modSp add mod delAnim modAnim">
        <pc:chgData name="Iulian Ilie-Nemedi" userId="c5ffad915e5e9439" providerId="LiveId" clId="{FA996D30-8FA4-4285-B3F5-B020C1014FFA}" dt="2024-04-19T08:35:21.662" v="2365" actId="20577"/>
        <pc:sldMkLst>
          <pc:docMk/>
          <pc:sldMk cId="1288630180" sldId="648"/>
        </pc:sldMkLst>
      </pc:sldChg>
      <pc:sldChg chg="addSp delSp modSp add mod delAnim modAnim">
        <pc:chgData name="Iulian Ilie-Nemedi" userId="c5ffad915e5e9439" providerId="LiveId" clId="{FA996D30-8FA4-4285-B3F5-B020C1014FFA}" dt="2024-04-19T06:10:05.332" v="2150"/>
        <pc:sldMkLst>
          <pc:docMk/>
          <pc:sldMk cId="3650973453" sldId="649"/>
        </pc:sldMkLst>
      </pc:sldChg>
      <pc:sldChg chg="delSp modSp add mod delAnim modAnim">
        <pc:chgData name="Iulian Ilie-Nemedi" userId="c5ffad915e5e9439" providerId="LiveId" clId="{FA996D30-8FA4-4285-B3F5-B020C1014FFA}" dt="2024-04-19T08:29:19.061" v="2360" actId="20577"/>
        <pc:sldMkLst>
          <pc:docMk/>
          <pc:sldMk cId="3879864169" sldId="650"/>
        </pc:sldMkLst>
      </pc:sldChg>
      <pc:sldChg chg="delSp modSp add mod delAnim modAnim">
        <pc:chgData name="Iulian Ilie-Nemedi" userId="c5ffad915e5e9439" providerId="LiveId" clId="{FA996D30-8FA4-4285-B3F5-B020C1014FFA}" dt="2024-04-19T08:37:45.568" v="2391" actId="113"/>
        <pc:sldMkLst>
          <pc:docMk/>
          <pc:sldMk cId="3793027614" sldId="651"/>
        </pc:sldMkLst>
      </pc:sldChg>
    </pc:docChg>
  </pc:docChgLst>
  <pc:docChgLst>
    <pc:chgData name="Iulian Ilie-Nemedi" userId="c5ffad915e5e9439" providerId="LiveId" clId="{1A8A956F-303B-4EC5-9CCB-11A6069FED40}"/>
    <pc:docChg chg="modSld">
      <pc:chgData name="Iulian Ilie-Nemedi" userId="c5ffad915e5e9439" providerId="LiveId" clId="{1A8A956F-303B-4EC5-9CCB-11A6069FED40}" dt="2024-06-10T12:17:52.762" v="4" actId="14861"/>
      <pc:docMkLst>
        <pc:docMk/>
      </pc:docMkLst>
      <pc:sldChg chg="modSp mod">
        <pc:chgData name="Iulian Ilie-Nemedi" userId="c5ffad915e5e9439" providerId="LiveId" clId="{1A8A956F-303B-4EC5-9CCB-11A6069FED40}" dt="2024-06-10T12:17:52.762" v="4" actId="14861"/>
        <pc:sldMkLst>
          <pc:docMk/>
          <pc:sldMk cId="3054510234" sldId="60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DCC7D9-4B34-4F85-9DAE-2C3C476C1C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9C2724-FF66-4AEC-986C-F1ECF4911B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63208-4D5B-44C4-A045-6495A8B44929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0D9D7-F7F2-409A-89D5-542D106E9A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35BE0-0675-46A0-81BD-572D42AE4E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A1B75-E75A-491C-95D1-D70845B24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24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9243F-B1BB-4202-BD78-416ACA555174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D2766-C49B-4C1A-9FEE-6F146754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4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8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419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832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14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611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11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059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625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315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09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445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45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68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368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81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1331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439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09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0923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787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9587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388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967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386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3300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3683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775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6721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449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61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1826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1607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73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428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9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37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917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6132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500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8928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1435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8765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9141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01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2248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208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266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06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52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669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35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182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esentationgo.com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C080B99-07D2-4EFE-919F-8D441B19CB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" y="0"/>
            <a:ext cx="12191994" cy="4159244"/>
          </a:xfrm>
          <a:custGeom>
            <a:avLst/>
            <a:gdLst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675237 w 12191994"/>
              <a:gd name="connsiteY3" fmla="*/ 4200953 h 4242819"/>
              <a:gd name="connsiteX4" fmla="*/ 3622991 w 12191994"/>
              <a:gd name="connsiteY4" fmla="*/ 4204420 h 4242819"/>
              <a:gd name="connsiteX5" fmla="*/ 3510832 w 12191994"/>
              <a:gd name="connsiteY5" fmla="*/ 4208872 h 4242819"/>
              <a:gd name="connsiteX6" fmla="*/ 0 w 12191994"/>
              <a:gd name="connsiteY6" fmla="*/ 4156678 h 4242819"/>
              <a:gd name="connsiteX7" fmla="*/ 61025 w 12191994"/>
              <a:gd name="connsiteY7" fmla="*/ 4162195 h 4242819"/>
              <a:gd name="connsiteX8" fmla="*/ 2166125 w 12191994"/>
              <a:gd name="connsiteY8" fmla="*/ 4242818 h 4242819"/>
              <a:gd name="connsiteX9" fmla="*/ 2166418 w 12191994"/>
              <a:gd name="connsiteY9" fmla="*/ 4242815 h 4242819"/>
              <a:gd name="connsiteX10" fmla="*/ 2166128 w 12191994"/>
              <a:gd name="connsiteY10" fmla="*/ 4242819 h 4242819"/>
              <a:gd name="connsiteX11" fmla="*/ 61028 w 12191994"/>
              <a:gd name="connsiteY11" fmla="*/ 4162196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61028 w 12191994"/>
              <a:gd name="connsiteY13" fmla="*/ 4162196 h 4242819"/>
              <a:gd name="connsiteX14" fmla="*/ 0 w 12191994"/>
              <a:gd name="connsiteY14" fmla="*/ 4156679 h 4242819"/>
              <a:gd name="connsiteX15" fmla="*/ 0 w 12191994"/>
              <a:gd name="connsiteY15" fmla="*/ 0 h 4242819"/>
              <a:gd name="connsiteX16" fmla="*/ 12191994 w 12191994"/>
              <a:gd name="connsiteY16" fmla="*/ 0 h 4242819"/>
              <a:gd name="connsiteX17" fmla="*/ 12191994 w 12191994"/>
              <a:gd name="connsiteY17" fmla="*/ 2062010 h 4242819"/>
              <a:gd name="connsiteX18" fmla="*/ 12172138 w 12191994"/>
              <a:gd name="connsiteY18" fmla="*/ 2073270 h 4242819"/>
              <a:gd name="connsiteX19" fmla="*/ 4335530 w 12191994"/>
              <a:gd name="connsiteY19" fmla="*/ 4157144 h 4242819"/>
              <a:gd name="connsiteX20" fmla="*/ 4303869 w 12191994"/>
              <a:gd name="connsiteY20" fmla="*/ 4159244 h 4242819"/>
              <a:gd name="connsiteX21" fmla="*/ 4393550 w 12191994"/>
              <a:gd name="connsiteY21" fmla="*/ 4151137 h 4242819"/>
              <a:gd name="connsiteX22" fmla="*/ 4199670 w 12191994"/>
              <a:gd name="connsiteY22" fmla="*/ 4117929 h 4242819"/>
              <a:gd name="connsiteX23" fmla="*/ 500184 w 12191994"/>
              <a:gd name="connsiteY23" fmla="*/ 3043554 h 4242819"/>
              <a:gd name="connsiteX24" fmla="*/ 0 w 12191994"/>
              <a:gd name="connsiteY24" fmla="*/ 2813437 h 4242819"/>
              <a:gd name="connsiteX25" fmla="*/ 0 w 12191994"/>
              <a:gd name="connsiteY25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0 w 12191994"/>
              <a:gd name="connsiteY13" fmla="*/ 4156679 h 4242819"/>
              <a:gd name="connsiteX14" fmla="*/ 0 w 12191994"/>
              <a:gd name="connsiteY14" fmla="*/ 0 h 4242819"/>
              <a:gd name="connsiteX15" fmla="*/ 12191994 w 12191994"/>
              <a:gd name="connsiteY15" fmla="*/ 0 h 4242819"/>
              <a:gd name="connsiteX16" fmla="*/ 12191994 w 12191994"/>
              <a:gd name="connsiteY16" fmla="*/ 2062010 h 4242819"/>
              <a:gd name="connsiteX17" fmla="*/ 12172138 w 12191994"/>
              <a:gd name="connsiteY17" fmla="*/ 2073270 h 4242819"/>
              <a:gd name="connsiteX18" fmla="*/ 4335530 w 12191994"/>
              <a:gd name="connsiteY18" fmla="*/ 4157144 h 4242819"/>
              <a:gd name="connsiteX19" fmla="*/ 4303869 w 12191994"/>
              <a:gd name="connsiteY19" fmla="*/ 4159244 h 4242819"/>
              <a:gd name="connsiteX20" fmla="*/ 4393550 w 12191994"/>
              <a:gd name="connsiteY20" fmla="*/ 4151137 h 4242819"/>
              <a:gd name="connsiteX21" fmla="*/ 4199670 w 12191994"/>
              <a:gd name="connsiteY21" fmla="*/ 4117929 h 4242819"/>
              <a:gd name="connsiteX22" fmla="*/ 500184 w 12191994"/>
              <a:gd name="connsiteY22" fmla="*/ 3043554 h 4242819"/>
              <a:gd name="connsiteX23" fmla="*/ 0 w 12191994"/>
              <a:gd name="connsiteY23" fmla="*/ 2813437 h 4242819"/>
              <a:gd name="connsiteX24" fmla="*/ 0 w 12191994"/>
              <a:gd name="connsiteY24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23" fmla="*/ 0 w 12191994"/>
              <a:gd name="connsiteY23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2166128 w 12191994"/>
              <a:gd name="connsiteY8" fmla="*/ 424281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0 h 4242819"/>
              <a:gd name="connsiteX13" fmla="*/ 12191994 w 12191994"/>
              <a:gd name="connsiteY13" fmla="*/ 0 h 4242819"/>
              <a:gd name="connsiteX14" fmla="*/ 12191994 w 12191994"/>
              <a:gd name="connsiteY14" fmla="*/ 2062010 h 4242819"/>
              <a:gd name="connsiteX15" fmla="*/ 12172138 w 12191994"/>
              <a:gd name="connsiteY15" fmla="*/ 2073270 h 4242819"/>
              <a:gd name="connsiteX16" fmla="*/ 4335530 w 12191994"/>
              <a:gd name="connsiteY16" fmla="*/ 4157144 h 4242819"/>
              <a:gd name="connsiteX17" fmla="*/ 4303869 w 12191994"/>
              <a:gd name="connsiteY17" fmla="*/ 4159244 h 4242819"/>
              <a:gd name="connsiteX18" fmla="*/ 4393550 w 12191994"/>
              <a:gd name="connsiteY18" fmla="*/ 4151137 h 4242819"/>
              <a:gd name="connsiteX19" fmla="*/ 4199670 w 12191994"/>
              <a:gd name="connsiteY19" fmla="*/ 4117929 h 4242819"/>
              <a:gd name="connsiteX20" fmla="*/ 500184 w 12191994"/>
              <a:gd name="connsiteY20" fmla="*/ 3043554 h 4242819"/>
              <a:gd name="connsiteX21" fmla="*/ 0 w 12191994"/>
              <a:gd name="connsiteY21" fmla="*/ 2813437 h 4242819"/>
              <a:gd name="connsiteX22" fmla="*/ 0 w 12191994"/>
              <a:gd name="connsiteY22" fmla="*/ 0 h 4242819"/>
              <a:gd name="connsiteX0" fmla="*/ 3009998 w 12191994"/>
              <a:gd name="connsiteY0" fmla="*/ 4228754 h 4242818"/>
              <a:gd name="connsiteX1" fmla="*/ 2899539 w 12191994"/>
              <a:gd name="connsiteY1" fmla="*/ 4233139 h 4242818"/>
              <a:gd name="connsiteX2" fmla="*/ 2823072 w 12191994"/>
              <a:gd name="connsiteY2" fmla="*/ 4234148 h 4242818"/>
              <a:gd name="connsiteX3" fmla="*/ 3009998 w 12191994"/>
              <a:gd name="connsiteY3" fmla="*/ 4228754 h 4242818"/>
              <a:gd name="connsiteX4" fmla="*/ 3675237 w 12191994"/>
              <a:gd name="connsiteY4" fmla="*/ 4200953 h 4242818"/>
              <a:gd name="connsiteX5" fmla="*/ 3622991 w 12191994"/>
              <a:gd name="connsiteY5" fmla="*/ 4204420 h 4242818"/>
              <a:gd name="connsiteX6" fmla="*/ 3510832 w 12191994"/>
              <a:gd name="connsiteY6" fmla="*/ 4208872 h 4242818"/>
              <a:gd name="connsiteX7" fmla="*/ 3675237 w 12191994"/>
              <a:gd name="connsiteY7" fmla="*/ 4200953 h 4242818"/>
              <a:gd name="connsiteX8" fmla="*/ 2166418 w 12191994"/>
              <a:gd name="connsiteY8" fmla="*/ 4242815 h 4242818"/>
              <a:gd name="connsiteX9" fmla="*/ 2166125 w 12191994"/>
              <a:gd name="connsiteY9" fmla="*/ 4242818 h 4242818"/>
              <a:gd name="connsiteX10" fmla="*/ 2166418 w 12191994"/>
              <a:gd name="connsiteY10" fmla="*/ 4242815 h 4242818"/>
              <a:gd name="connsiteX11" fmla="*/ 0 w 12191994"/>
              <a:gd name="connsiteY11" fmla="*/ 0 h 4242818"/>
              <a:gd name="connsiteX12" fmla="*/ 12191994 w 12191994"/>
              <a:gd name="connsiteY12" fmla="*/ 0 h 4242818"/>
              <a:gd name="connsiteX13" fmla="*/ 12191994 w 12191994"/>
              <a:gd name="connsiteY13" fmla="*/ 2062010 h 4242818"/>
              <a:gd name="connsiteX14" fmla="*/ 12172138 w 12191994"/>
              <a:gd name="connsiteY14" fmla="*/ 2073270 h 4242818"/>
              <a:gd name="connsiteX15" fmla="*/ 4335530 w 12191994"/>
              <a:gd name="connsiteY15" fmla="*/ 4157144 h 4242818"/>
              <a:gd name="connsiteX16" fmla="*/ 4303869 w 12191994"/>
              <a:gd name="connsiteY16" fmla="*/ 4159244 h 4242818"/>
              <a:gd name="connsiteX17" fmla="*/ 4393550 w 12191994"/>
              <a:gd name="connsiteY17" fmla="*/ 4151137 h 4242818"/>
              <a:gd name="connsiteX18" fmla="*/ 4199670 w 12191994"/>
              <a:gd name="connsiteY18" fmla="*/ 4117929 h 4242818"/>
              <a:gd name="connsiteX19" fmla="*/ 500184 w 12191994"/>
              <a:gd name="connsiteY19" fmla="*/ 3043554 h 4242818"/>
              <a:gd name="connsiteX20" fmla="*/ 0 w 12191994"/>
              <a:gd name="connsiteY20" fmla="*/ 2813437 h 4242818"/>
              <a:gd name="connsiteX21" fmla="*/ 0 w 12191994"/>
              <a:gd name="connsiteY21" fmla="*/ 0 h 4242818"/>
              <a:gd name="connsiteX0" fmla="*/ 3009998 w 12191994"/>
              <a:gd name="connsiteY0" fmla="*/ 4228754 h 4234148"/>
              <a:gd name="connsiteX1" fmla="*/ 2899539 w 12191994"/>
              <a:gd name="connsiteY1" fmla="*/ 4233139 h 4234148"/>
              <a:gd name="connsiteX2" fmla="*/ 2823072 w 12191994"/>
              <a:gd name="connsiteY2" fmla="*/ 4234148 h 4234148"/>
              <a:gd name="connsiteX3" fmla="*/ 3009998 w 12191994"/>
              <a:gd name="connsiteY3" fmla="*/ 4228754 h 4234148"/>
              <a:gd name="connsiteX4" fmla="*/ 3675237 w 12191994"/>
              <a:gd name="connsiteY4" fmla="*/ 4200953 h 4234148"/>
              <a:gd name="connsiteX5" fmla="*/ 3622991 w 12191994"/>
              <a:gd name="connsiteY5" fmla="*/ 4204420 h 4234148"/>
              <a:gd name="connsiteX6" fmla="*/ 3510832 w 12191994"/>
              <a:gd name="connsiteY6" fmla="*/ 4208872 h 4234148"/>
              <a:gd name="connsiteX7" fmla="*/ 3675237 w 12191994"/>
              <a:gd name="connsiteY7" fmla="*/ 4200953 h 4234148"/>
              <a:gd name="connsiteX8" fmla="*/ 0 w 12191994"/>
              <a:gd name="connsiteY8" fmla="*/ 0 h 4234148"/>
              <a:gd name="connsiteX9" fmla="*/ 12191994 w 12191994"/>
              <a:gd name="connsiteY9" fmla="*/ 0 h 4234148"/>
              <a:gd name="connsiteX10" fmla="*/ 12191994 w 12191994"/>
              <a:gd name="connsiteY10" fmla="*/ 2062010 h 4234148"/>
              <a:gd name="connsiteX11" fmla="*/ 12172138 w 12191994"/>
              <a:gd name="connsiteY11" fmla="*/ 2073270 h 4234148"/>
              <a:gd name="connsiteX12" fmla="*/ 4335530 w 12191994"/>
              <a:gd name="connsiteY12" fmla="*/ 4157144 h 4234148"/>
              <a:gd name="connsiteX13" fmla="*/ 4303869 w 12191994"/>
              <a:gd name="connsiteY13" fmla="*/ 4159244 h 4234148"/>
              <a:gd name="connsiteX14" fmla="*/ 4393550 w 12191994"/>
              <a:gd name="connsiteY14" fmla="*/ 4151137 h 4234148"/>
              <a:gd name="connsiteX15" fmla="*/ 4199670 w 12191994"/>
              <a:gd name="connsiteY15" fmla="*/ 4117929 h 4234148"/>
              <a:gd name="connsiteX16" fmla="*/ 500184 w 12191994"/>
              <a:gd name="connsiteY16" fmla="*/ 3043554 h 4234148"/>
              <a:gd name="connsiteX17" fmla="*/ 0 w 12191994"/>
              <a:gd name="connsiteY17" fmla="*/ 2813437 h 4234148"/>
              <a:gd name="connsiteX18" fmla="*/ 0 w 12191994"/>
              <a:gd name="connsiteY18" fmla="*/ 0 h 4234148"/>
              <a:gd name="connsiteX0" fmla="*/ 3009998 w 12191994"/>
              <a:gd name="connsiteY0" fmla="*/ 4228754 h 4233139"/>
              <a:gd name="connsiteX1" fmla="*/ 2899539 w 12191994"/>
              <a:gd name="connsiteY1" fmla="*/ 4233139 h 4233139"/>
              <a:gd name="connsiteX2" fmla="*/ 3009998 w 12191994"/>
              <a:gd name="connsiteY2" fmla="*/ 4228754 h 4233139"/>
              <a:gd name="connsiteX3" fmla="*/ 3675237 w 12191994"/>
              <a:gd name="connsiteY3" fmla="*/ 4200953 h 4233139"/>
              <a:gd name="connsiteX4" fmla="*/ 3622991 w 12191994"/>
              <a:gd name="connsiteY4" fmla="*/ 4204420 h 4233139"/>
              <a:gd name="connsiteX5" fmla="*/ 3510832 w 12191994"/>
              <a:gd name="connsiteY5" fmla="*/ 4208872 h 4233139"/>
              <a:gd name="connsiteX6" fmla="*/ 3675237 w 12191994"/>
              <a:gd name="connsiteY6" fmla="*/ 4200953 h 4233139"/>
              <a:gd name="connsiteX7" fmla="*/ 0 w 12191994"/>
              <a:gd name="connsiteY7" fmla="*/ 0 h 4233139"/>
              <a:gd name="connsiteX8" fmla="*/ 12191994 w 12191994"/>
              <a:gd name="connsiteY8" fmla="*/ 0 h 4233139"/>
              <a:gd name="connsiteX9" fmla="*/ 12191994 w 12191994"/>
              <a:gd name="connsiteY9" fmla="*/ 2062010 h 4233139"/>
              <a:gd name="connsiteX10" fmla="*/ 12172138 w 12191994"/>
              <a:gd name="connsiteY10" fmla="*/ 2073270 h 4233139"/>
              <a:gd name="connsiteX11" fmla="*/ 4335530 w 12191994"/>
              <a:gd name="connsiteY11" fmla="*/ 4157144 h 4233139"/>
              <a:gd name="connsiteX12" fmla="*/ 4303869 w 12191994"/>
              <a:gd name="connsiteY12" fmla="*/ 4159244 h 4233139"/>
              <a:gd name="connsiteX13" fmla="*/ 4393550 w 12191994"/>
              <a:gd name="connsiteY13" fmla="*/ 4151137 h 4233139"/>
              <a:gd name="connsiteX14" fmla="*/ 4199670 w 12191994"/>
              <a:gd name="connsiteY14" fmla="*/ 4117929 h 4233139"/>
              <a:gd name="connsiteX15" fmla="*/ 500184 w 12191994"/>
              <a:gd name="connsiteY15" fmla="*/ 3043554 h 4233139"/>
              <a:gd name="connsiteX16" fmla="*/ 0 w 12191994"/>
              <a:gd name="connsiteY16" fmla="*/ 2813437 h 4233139"/>
              <a:gd name="connsiteX17" fmla="*/ 0 w 12191994"/>
              <a:gd name="connsiteY17" fmla="*/ 0 h 4233139"/>
              <a:gd name="connsiteX0" fmla="*/ 3675237 w 12191994"/>
              <a:gd name="connsiteY0" fmla="*/ 4200953 h 4208872"/>
              <a:gd name="connsiteX1" fmla="*/ 3622991 w 12191994"/>
              <a:gd name="connsiteY1" fmla="*/ 4204420 h 4208872"/>
              <a:gd name="connsiteX2" fmla="*/ 3510832 w 12191994"/>
              <a:gd name="connsiteY2" fmla="*/ 4208872 h 4208872"/>
              <a:gd name="connsiteX3" fmla="*/ 3675237 w 12191994"/>
              <a:gd name="connsiteY3" fmla="*/ 4200953 h 4208872"/>
              <a:gd name="connsiteX4" fmla="*/ 0 w 12191994"/>
              <a:gd name="connsiteY4" fmla="*/ 0 h 4208872"/>
              <a:gd name="connsiteX5" fmla="*/ 12191994 w 12191994"/>
              <a:gd name="connsiteY5" fmla="*/ 0 h 4208872"/>
              <a:gd name="connsiteX6" fmla="*/ 12191994 w 12191994"/>
              <a:gd name="connsiteY6" fmla="*/ 2062010 h 4208872"/>
              <a:gd name="connsiteX7" fmla="*/ 12172138 w 12191994"/>
              <a:gd name="connsiteY7" fmla="*/ 2073270 h 4208872"/>
              <a:gd name="connsiteX8" fmla="*/ 4335530 w 12191994"/>
              <a:gd name="connsiteY8" fmla="*/ 4157144 h 4208872"/>
              <a:gd name="connsiteX9" fmla="*/ 4303869 w 12191994"/>
              <a:gd name="connsiteY9" fmla="*/ 4159244 h 4208872"/>
              <a:gd name="connsiteX10" fmla="*/ 4393550 w 12191994"/>
              <a:gd name="connsiteY10" fmla="*/ 4151137 h 4208872"/>
              <a:gd name="connsiteX11" fmla="*/ 4199670 w 12191994"/>
              <a:gd name="connsiteY11" fmla="*/ 4117929 h 4208872"/>
              <a:gd name="connsiteX12" fmla="*/ 500184 w 12191994"/>
              <a:gd name="connsiteY12" fmla="*/ 3043554 h 4208872"/>
              <a:gd name="connsiteX13" fmla="*/ 0 w 12191994"/>
              <a:gd name="connsiteY13" fmla="*/ 2813437 h 4208872"/>
              <a:gd name="connsiteX14" fmla="*/ 0 w 12191994"/>
              <a:gd name="connsiteY14" fmla="*/ 0 h 4208872"/>
              <a:gd name="connsiteX0" fmla="*/ 3675237 w 12191994"/>
              <a:gd name="connsiteY0" fmla="*/ 4200953 h 4204420"/>
              <a:gd name="connsiteX1" fmla="*/ 3622991 w 12191994"/>
              <a:gd name="connsiteY1" fmla="*/ 4204420 h 4204420"/>
              <a:gd name="connsiteX2" fmla="*/ 3675237 w 12191994"/>
              <a:gd name="connsiteY2" fmla="*/ 4200953 h 4204420"/>
              <a:gd name="connsiteX3" fmla="*/ 0 w 12191994"/>
              <a:gd name="connsiteY3" fmla="*/ 0 h 4204420"/>
              <a:gd name="connsiteX4" fmla="*/ 12191994 w 12191994"/>
              <a:gd name="connsiteY4" fmla="*/ 0 h 4204420"/>
              <a:gd name="connsiteX5" fmla="*/ 12191994 w 12191994"/>
              <a:gd name="connsiteY5" fmla="*/ 2062010 h 4204420"/>
              <a:gd name="connsiteX6" fmla="*/ 12172138 w 12191994"/>
              <a:gd name="connsiteY6" fmla="*/ 2073270 h 4204420"/>
              <a:gd name="connsiteX7" fmla="*/ 4335530 w 12191994"/>
              <a:gd name="connsiteY7" fmla="*/ 4157144 h 4204420"/>
              <a:gd name="connsiteX8" fmla="*/ 4303869 w 12191994"/>
              <a:gd name="connsiteY8" fmla="*/ 4159244 h 4204420"/>
              <a:gd name="connsiteX9" fmla="*/ 4393550 w 12191994"/>
              <a:gd name="connsiteY9" fmla="*/ 4151137 h 4204420"/>
              <a:gd name="connsiteX10" fmla="*/ 4199670 w 12191994"/>
              <a:gd name="connsiteY10" fmla="*/ 4117929 h 4204420"/>
              <a:gd name="connsiteX11" fmla="*/ 500184 w 12191994"/>
              <a:gd name="connsiteY11" fmla="*/ 3043554 h 4204420"/>
              <a:gd name="connsiteX12" fmla="*/ 0 w 12191994"/>
              <a:gd name="connsiteY12" fmla="*/ 2813437 h 4204420"/>
              <a:gd name="connsiteX13" fmla="*/ 0 w 12191994"/>
              <a:gd name="connsiteY13" fmla="*/ 0 h 4204420"/>
              <a:gd name="connsiteX0" fmla="*/ 0 w 12191994"/>
              <a:gd name="connsiteY0" fmla="*/ 0 h 4159244"/>
              <a:gd name="connsiteX1" fmla="*/ 12191994 w 12191994"/>
              <a:gd name="connsiteY1" fmla="*/ 0 h 4159244"/>
              <a:gd name="connsiteX2" fmla="*/ 12191994 w 12191994"/>
              <a:gd name="connsiteY2" fmla="*/ 2062010 h 4159244"/>
              <a:gd name="connsiteX3" fmla="*/ 12172138 w 12191994"/>
              <a:gd name="connsiteY3" fmla="*/ 2073270 h 4159244"/>
              <a:gd name="connsiteX4" fmla="*/ 4335530 w 12191994"/>
              <a:gd name="connsiteY4" fmla="*/ 4157144 h 4159244"/>
              <a:gd name="connsiteX5" fmla="*/ 4303869 w 12191994"/>
              <a:gd name="connsiteY5" fmla="*/ 4159244 h 4159244"/>
              <a:gd name="connsiteX6" fmla="*/ 4393550 w 12191994"/>
              <a:gd name="connsiteY6" fmla="*/ 4151137 h 4159244"/>
              <a:gd name="connsiteX7" fmla="*/ 4199670 w 12191994"/>
              <a:gd name="connsiteY7" fmla="*/ 4117929 h 4159244"/>
              <a:gd name="connsiteX8" fmla="*/ 500184 w 12191994"/>
              <a:gd name="connsiteY8" fmla="*/ 3043554 h 4159244"/>
              <a:gd name="connsiteX9" fmla="*/ 0 w 12191994"/>
              <a:gd name="connsiteY9" fmla="*/ 2813437 h 4159244"/>
              <a:gd name="connsiteX10" fmla="*/ 0 w 12191994"/>
              <a:gd name="connsiteY10" fmla="*/ 0 h 41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4" h="4159244">
                <a:moveTo>
                  <a:pt x="0" y="0"/>
                </a:moveTo>
                <a:lnTo>
                  <a:pt x="12191994" y="0"/>
                </a:lnTo>
                <a:lnTo>
                  <a:pt x="12191994" y="2062010"/>
                </a:lnTo>
                <a:lnTo>
                  <a:pt x="12172138" y="2073270"/>
                </a:lnTo>
                <a:cubicBezTo>
                  <a:pt x="10126645" y="3159296"/>
                  <a:pt x="7398182" y="3912771"/>
                  <a:pt x="4335530" y="4157144"/>
                </a:cubicBezTo>
                <a:lnTo>
                  <a:pt x="4303869" y="4159244"/>
                </a:lnTo>
                <a:lnTo>
                  <a:pt x="4393550" y="4151137"/>
                </a:lnTo>
                <a:lnTo>
                  <a:pt x="4199670" y="4117929"/>
                </a:lnTo>
                <a:cubicBezTo>
                  <a:pt x="2842546" y="3866392"/>
                  <a:pt x="1594227" y="3500596"/>
                  <a:pt x="500184" y="3043554"/>
                </a:cubicBezTo>
                <a:lnTo>
                  <a:pt x="0" y="2813437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A8ECF8-9EC0-4371-9073-B718C78D330B}"/>
              </a:ext>
            </a:extLst>
          </p:cNvPr>
          <p:cNvSpPr/>
          <p:nvPr userDrawn="1"/>
        </p:nvSpPr>
        <p:spPr>
          <a:xfrm>
            <a:off x="5987168" y="6021954"/>
            <a:ext cx="6204832" cy="836047"/>
          </a:xfrm>
          <a:custGeom>
            <a:avLst/>
            <a:gdLst>
              <a:gd name="connsiteX0" fmla="*/ 0 w 6204832"/>
              <a:gd name="connsiteY0" fmla="*/ 0 h 836047"/>
              <a:gd name="connsiteX1" fmla="*/ 304730 w 6204832"/>
              <a:gd name="connsiteY1" fmla="*/ 38149 h 836047"/>
              <a:gd name="connsiteX2" fmla="*/ 3397819 w 6204832"/>
              <a:gd name="connsiteY2" fmla="*/ 210757 h 836047"/>
              <a:gd name="connsiteX3" fmla="*/ 5889052 w 6204832"/>
              <a:gd name="connsiteY3" fmla="*/ 99488 h 836047"/>
              <a:gd name="connsiteX4" fmla="*/ 6204832 w 6204832"/>
              <a:gd name="connsiteY4" fmla="*/ 63660 h 836047"/>
              <a:gd name="connsiteX5" fmla="*/ 6204832 w 6204832"/>
              <a:gd name="connsiteY5" fmla="*/ 741992 h 836047"/>
              <a:gd name="connsiteX6" fmla="*/ 6204831 w 6204832"/>
              <a:gd name="connsiteY6" fmla="*/ 741992 h 836047"/>
              <a:gd name="connsiteX7" fmla="*/ 6204831 w 6204832"/>
              <a:gd name="connsiteY7" fmla="*/ 836047 h 836047"/>
              <a:gd name="connsiteX8" fmla="*/ 2954095 w 6204832"/>
              <a:gd name="connsiteY8" fmla="*/ 836047 h 836047"/>
              <a:gd name="connsiteX9" fmla="*/ 2930417 w 6204832"/>
              <a:gd name="connsiteY9" fmla="*/ 833175 h 836047"/>
              <a:gd name="connsiteX10" fmla="*/ 165022 w 6204832"/>
              <a:gd name="connsiteY10" fmla="*/ 73132 h 83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04832" h="836047">
                <a:moveTo>
                  <a:pt x="0" y="0"/>
                </a:moveTo>
                <a:lnTo>
                  <a:pt x="304730" y="38149"/>
                </a:lnTo>
                <a:cubicBezTo>
                  <a:pt x="1300024" y="151139"/>
                  <a:pt x="2335168" y="210757"/>
                  <a:pt x="3397819" y="210757"/>
                </a:cubicBezTo>
                <a:cubicBezTo>
                  <a:pt x="4247941" y="210757"/>
                  <a:pt x="5080458" y="172602"/>
                  <a:pt x="5889052" y="99488"/>
                </a:cubicBezTo>
                <a:lnTo>
                  <a:pt x="6204832" y="63660"/>
                </a:lnTo>
                <a:lnTo>
                  <a:pt x="6204832" y="741992"/>
                </a:lnTo>
                <a:lnTo>
                  <a:pt x="6204831" y="741992"/>
                </a:lnTo>
                <a:lnTo>
                  <a:pt x="6204831" y="836047"/>
                </a:lnTo>
                <a:lnTo>
                  <a:pt x="2954095" y="836047"/>
                </a:lnTo>
                <a:lnTo>
                  <a:pt x="2930417" y="833175"/>
                </a:lnTo>
                <a:cubicBezTo>
                  <a:pt x="1933531" y="687458"/>
                  <a:pt x="1000874" y="426847"/>
                  <a:pt x="165022" y="73132"/>
                </a:cubicBez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90A6D83-D876-44E9-844F-067A0C9D2F58}"/>
              </a:ext>
            </a:extLst>
          </p:cNvPr>
          <p:cNvSpPr/>
          <p:nvPr userDrawn="1"/>
        </p:nvSpPr>
        <p:spPr>
          <a:xfrm>
            <a:off x="0" y="2240554"/>
            <a:ext cx="12192000" cy="3861530"/>
          </a:xfrm>
          <a:custGeom>
            <a:avLst/>
            <a:gdLst>
              <a:gd name="connsiteX0" fmla="*/ 4072878 w 4072878"/>
              <a:gd name="connsiteY0" fmla="*/ 0 h 2548371"/>
              <a:gd name="connsiteX1" fmla="*/ 4072878 w 4072878"/>
              <a:gd name="connsiteY1" fmla="*/ 2451296 h 2548371"/>
              <a:gd name="connsiteX2" fmla="*/ 3967388 w 4072878"/>
              <a:gd name="connsiteY2" fmla="*/ 2474940 h 2548371"/>
              <a:gd name="connsiteX3" fmla="*/ 3135163 w 4072878"/>
              <a:gd name="connsiteY3" fmla="*/ 2548371 h 2548371"/>
              <a:gd name="connsiteX4" fmla="*/ 144639 w 4072878"/>
              <a:gd name="connsiteY4" fmla="*/ 1474801 h 2548371"/>
              <a:gd name="connsiteX5" fmla="*/ 0 w 4072878"/>
              <a:gd name="connsiteY5" fmla="*/ 1349511 h 2548371"/>
              <a:gd name="connsiteX6" fmla="*/ 7645 w 4072878"/>
              <a:gd name="connsiteY6" fmla="*/ 1350876 h 2548371"/>
              <a:gd name="connsiteX7" fmla="*/ 723622 w 4072878"/>
              <a:gd name="connsiteY7" fmla="*/ 1405047 h 2548371"/>
              <a:gd name="connsiteX8" fmla="*/ 3884734 w 4072878"/>
              <a:gd name="connsiteY8" fmla="*/ 183710 h 254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2878" h="2548371">
                <a:moveTo>
                  <a:pt x="4072878" y="0"/>
                </a:moveTo>
                <a:lnTo>
                  <a:pt x="4072878" y="2451296"/>
                </a:lnTo>
                <a:lnTo>
                  <a:pt x="3967388" y="2474940"/>
                </a:lnTo>
                <a:cubicBezTo>
                  <a:pt x="3697268" y="2523191"/>
                  <a:pt x="3419156" y="2548371"/>
                  <a:pt x="3135163" y="2548371"/>
                </a:cubicBezTo>
                <a:cubicBezTo>
                  <a:pt x="1999192" y="2548371"/>
                  <a:pt x="957318" y="2145483"/>
                  <a:pt x="144639" y="1474801"/>
                </a:cubicBezTo>
                <a:lnTo>
                  <a:pt x="0" y="1349511"/>
                </a:lnTo>
                <a:lnTo>
                  <a:pt x="7645" y="1350876"/>
                </a:lnTo>
                <a:cubicBezTo>
                  <a:pt x="241098" y="1386547"/>
                  <a:pt x="480200" y="1405047"/>
                  <a:pt x="723622" y="1405047"/>
                </a:cubicBezTo>
                <a:cubicBezTo>
                  <a:pt x="1940736" y="1405047"/>
                  <a:pt x="3049826" y="942548"/>
                  <a:pt x="3884734" y="183710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BCC98-1580-4C28-8EDC-0F8AF5CA9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997" y="2814638"/>
            <a:ext cx="9144000" cy="2387600"/>
          </a:xfrm>
        </p:spPr>
        <p:txBody>
          <a:bodyPr rIns="365760" anchor="b">
            <a:normAutofit/>
          </a:bodyPr>
          <a:lstStyle>
            <a:lvl1pPr algn="r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19115-C742-440E-8A08-171CBD18F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997" y="5202238"/>
            <a:ext cx="9144000" cy="899846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07708-0653-4BFE-BDCB-7EDB4C08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7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874A6-9ACF-48E9-94B2-A31C5D9D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8485-679C-4CBF-96E0-7B94ACE0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C0E27-1D0F-4482-BEB4-7B35D1308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A8B8C-412F-4976-86BF-30269820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85394-D95D-4871-B12A-BAB69CEA1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58251-DB04-4CC3-8D3F-72EFC2D5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92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A641-9EB4-47B3-96C0-8C6296E9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35125-47C4-4402-8ECD-A77221001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04F91-84C2-4779-B493-9A846A0B9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BC727-52D8-44D1-9315-E16DC5F8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021E5-8C17-46A9-941A-D3D45533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FAE64-06A5-4DE1-81C2-B4718D55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97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17C73-0918-49E5-B934-2FDB3935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601DD-4B31-4C85-8BF4-8E25AA335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22BC-0AD6-44A3-B05F-C1991EE0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A789E-B678-4E09-BDB1-7B16B525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71187-E69A-4C50-93EC-72399E53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01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816490-53E5-4B7C-B69A-D1843F524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4891A-25FC-4192-AC93-F8C596742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15203-0495-4DDC-A983-D66926B4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0432-3913-4AEC-96D5-1119D47A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8639B-5ED7-488C-9414-EABF4BC85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04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4271217" y="6121399"/>
            <a:ext cx="36495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</a:t>
            </a:r>
            <a:r>
              <a:rPr lang="en-US" sz="1800" baseline="0">
                <a:solidFill>
                  <a:srgbClr val="A5CD00"/>
                </a:solidFill>
              </a:rPr>
              <a:t>PowerPoint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04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0101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162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586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04AC-9159-4934-8481-28CFB4B4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6811C-389E-4C9A-9545-FD7B79A7D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22F26-D929-4224-B7D5-F9CC419EA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EDAD2-3D9E-4B72-AB17-C033F18A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586D7-6C7E-4A29-AFAD-F8AF921E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7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26FE-2A1A-42E8-8EB8-E8C2F1FF1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07FC-5F80-4767-A8D4-75E008AE6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EDFBF-95C8-482A-B30A-04986A025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208A8-1524-4742-BDE9-246AD4B9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00CFF-B864-4717-99A5-43C9EA0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F6820-5E3F-49A9-8E44-8ECF083F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14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783B-03A0-409F-8573-D57329B5F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B7087-5633-49FA-8485-A981586BC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79E2C-033B-4FBA-A3E2-A445B074A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FFF85-E5C7-4BEE-B6C4-60A80C3B6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009E7-C5BE-40E0-9D13-EBAA5DE9A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01D6F-9B4A-4DA8-874F-D47E161C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3727-9126-450C-9166-FA163FBC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D302A-A571-4F55-8B61-EA8AB97E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1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D749-FDF9-4F94-A421-8EABE309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264008-8BD8-4542-8DFA-D33857B3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89E25-02BB-4E6D-A193-F5D306FAB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C2355-36B6-4F9E-BA79-5CA5E9C4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4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81EAFB-B6A5-4380-9C39-01D3761D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85C40-FDBA-43C0-90CF-DDBB124A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D6155-F780-4D68-868D-D48E5912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6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4E5A5-FAF5-42E9-A705-A2830C62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365760" bIns="45720" rtlCol="0" anchor="b">
            <a:normAutofit/>
          </a:bodyPr>
          <a:lstStyle/>
          <a:p>
            <a:pPr lvl="0" algn="r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E322A-EE1B-4EA9-BECD-220E5044D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86965-5A0F-4C0C-9415-32EBA327B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C338F-E89C-43B8-B0CB-A1D888EA8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A7CEF-ACB9-4347-8B7A-F5C824194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8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61" r:id="rId2"/>
    <p:sldLayoutId id="2147483772" r:id="rId3"/>
    <p:sldLayoutId id="2147483773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b="1" kern="1200" cap="all" baseline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6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0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57.svg"/><Relationship Id="rId10" Type="http://schemas.openxmlformats.org/officeDocument/2006/relationships/image" Target="../media/image70.png"/><Relationship Id="rId4" Type="http://schemas.openxmlformats.org/officeDocument/2006/relationships/image" Target="../media/image56.png"/><Relationship Id="rId9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Rețele</a:t>
            </a:r>
            <a:r>
              <a:rPr lang="en-US" dirty="0"/>
              <a:t> de </a:t>
            </a:r>
            <a:r>
              <a:rPr lang="en-US" dirty="0" err="1"/>
              <a:t>calculatoare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Nivelul</a:t>
            </a:r>
            <a:r>
              <a:rPr lang="en-US" dirty="0"/>
              <a:t> </a:t>
            </a:r>
            <a:r>
              <a:rPr lang="en-US" dirty="0" err="1"/>
              <a:t>rețea</a:t>
            </a:r>
            <a:r>
              <a:rPr lang="en-US" dirty="0"/>
              <a:t>: IP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ECEEFAB-8007-4E30-80A1-6265CA3AF86A}"/>
              </a:ext>
            </a:extLst>
          </p:cNvPr>
          <p:cNvSpPr/>
          <p:nvPr/>
        </p:nvSpPr>
        <p:spPr>
          <a:xfrm>
            <a:off x="3" y="2802836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50DA162-CF55-4AD8-B7A6-B7A2DF5DF5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8" b="24008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9CE17C-B58E-766D-CF29-F33620684C4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531" y="3777247"/>
            <a:ext cx="2674939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14" descr="Feather PNG Vector PSD Clipart with Transparent Background Photo for Free  Download: 1000+ Free Download Vector, Image, PNG, PSD Files">
            <a:extLst>
              <a:ext uri="{FF2B5EF4-FFF2-40B4-BE49-F238E27FC236}">
                <a16:creationId xmlns:a16="http://schemas.microsoft.com/office/drawing/2014/main" id="{F11C43CC-0C75-76F5-7071-22822DD7F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3" y="5418704"/>
            <a:ext cx="1628853" cy="1221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http://dice.ase.ro/wp-content/themes/twentyeleven-xili/images/dice.png">
            <a:extLst>
              <a:ext uri="{FF2B5EF4-FFF2-40B4-BE49-F238E27FC236}">
                <a16:creationId xmlns:a16="http://schemas.microsoft.com/office/drawing/2014/main" id="{8E06ECE3-5281-3A03-408A-B1450FD34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79975">
            <a:off x="6614994" y="2055588"/>
            <a:ext cx="1657870" cy="132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ubtitle 5">
            <a:extLst>
              <a:ext uri="{FF2B5EF4-FFF2-40B4-BE49-F238E27FC236}">
                <a16:creationId xmlns:a16="http://schemas.microsoft.com/office/drawing/2014/main" id="{254E740E-778F-0C9D-A62C-5DABA4B2935A}"/>
              </a:ext>
            </a:extLst>
          </p:cNvPr>
          <p:cNvSpPr txBox="1">
            <a:spLocks/>
          </p:cNvSpPr>
          <p:nvPr/>
        </p:nvSpPr>
        <p:spPr>
          <a:xfrm>
            <a:off x="3263771" y="6356652"/>
            <a:ext cx="9144000" cy="501348"/>
          </a:xfrm>
          <a:prstGeom prst="rect">
            <a:avLst/>
          </a:prstGeom>
        </p:spPr>
        <p:txBody>
          <a:bodyPr vert="horz" lIns="91440" tIns="45720" rIns="36576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Iulian Ilie-</a:t>
            </a:r>
            <a:r>
              <a:rPr lang="en-US" dirty="0" err="1"/>
              <a:t>Némedi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6019E-197B-B054-768E-4F74BE778F6B}"/>
              </a:ext>
            </a:extLst>
          </p:cNvPr>
          <p:cNvSpPr/>
          <p:nvPr/>
        </p:nvSpPr>
        <p:spPr>
          <a:xfrm rot="19159443">
            <a:off x="175079" y="1313747"/>
            <a:ext cx="46462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Academia de </a:t>
            </a:r>
            <a:r>
              <a:rPr lang="en-US" sz="2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Studii</a:t>
            </a:r>
            <a:r>
              <a:rPr lang="en-U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Economice</a:t>
            </a:r>
            <a:endParaRPr lang="en-US" sz="28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5986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Necesitatea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adresări</a:t>
            </a:r>
            <a:r>
              <a:rPr lang="en-US" dirty="0"/>
              <a:t> </a:t>
            </a:r>
            <a:r>
              <a:rPr lang="en-US" dirty="0" err="1"/>
              <a:t>globale</a:t>
            </a:r>
            <a:endParaRPr lang="en-US" dirty="0"/>
          </a:p>
        </p:txBody>
      </p:sp>
      <p:pic>
        <p:nvPicPr>
          <p:cNvPr id="10" name="Picture 9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C772032B-ABF1-B277-6DD9-D28B09B338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059" y="2764541"/>
            <a:ext cx="7085309" cy="317003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857080"/>
            <a:ext cx="5090474" cy="49849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 err="1"/>
              <a:t>Problemă</a:t>
            </a:r>
            <a:r>
              <a:rPr lang="en-US" sz="2400" dirty="0"/>
              <a:t>: </a:t>
            </a:r>
            <a:r>
              <a:rPr lang="en-US" sz="2400" dirty="0" err="1"/>
              <a:t>Adresele</a:t>
            </a:r>
            <a:r>
              <a:rPr lang="en-US" sz="2400" dirty="0"/>
              <a:t> MAC sunt </a:t>
            </a:r>
            <a:r>
              <a:rPr lang="en-US" sz="2400" dirty="0" err="1"/>
              <a:t>ineficiente</a:t>
            </a:r>
            <a:r>
              <a:rPr lang="en-US" sz="2400" dirty="0"/>
              <a:t> pentru </a:t>
            </a:r>
            <a:r>
              <a:rPr lang="en-US" sz="2400" dirty="0" err="1"/>
              <a:t>rețele</a:t>
            </a:r>
            <a:r>
              <a:rPr lang="en-US" sz="2400" dirty="0"/>
              <a:t> </a:t>
            </a:r>
            <a:r>
              <a:rPr lang="en-US" sz="2400" dirty="0" err="1"/>
              <a:t>mari</a:t>
            </a:r>
            <a:r>
              <a:rPr lang="en-US" sz="2400" dirty="0"/>
              <a:t>:</a:t>
            </a:r>
          </a:p>
          <a:p>
            <a:pPr marL="742950" lvl="1" indent="-285750"/>
            <a:r>
              <a:rPr lang="en-US" sz="2200" dirty="0" err="1"/>
              <a:t>Folosesc</a:t>
            </a:r>
            <a:r>
              <a:rPr lang="en-US" sz="2200" dirty="0"/>
              <a:t> o </a:t>
            </a:r>
            <a:r>
              <a:rPr lang="en-US" sz="2200" dirty="0" err="1"/>
              <a:t>schemă</a:t>
            </a:r>
            <a:r>
              <a:rPr lang="en-US" sz="2200" dirty="0"/>
              <a:t> de </a:t>
            </a:r>
            <a:r>
              <a:rPr lang="en-US" sz="2200" dirty="0" err="1"/>
              <a:t>adresare</a:t>
            </a:r>
            <a:r>
              <a:rPr lang="en-US" sz="2200" dirty="0"/>
              <a:t> </a:t>
            </a:r>
            <a:r>
              <a:rPr lang="en-US" sz="2200" dirty="0" err="1"/>
              <a:t>plată</a:t>
            </a:r>
            <a:r>
              <a:rPr lang="en-US" sz="2200" dirty="0"/>
              <a:t> care nu </a:t>
            </a:r>
            <a:r>
              <a:rPr lang="en-US" sz="2200" dirty="0" err="1"/>
              <a:t>scalează</a:t>
            </a:r>
            <a:r>
              <a:rPr lang="en-US" sz="2200" dirty="0"/>
              <a:t>.</a:t>
            </a:r>
          </a:p>
          <a:p>
            <a:pPr marL="285750" indent="-285750"/>
            <a:r>
              <a:rPr lang="en-US" sz="2400" dirty="0" err="1"/>
              <a:t>Consecință</a:t>
            </a:r>
            <a:r>
              <a:rPr lang="en-US" sz="2400" dirty="0"/>
              <a:t>: </a:t>
            </a:r>
            <a:r>
              <a:rPr lang="en-US" sz="2400" dirty="0" err="1"/>
              <a:t>adresele</a:t>
            </a:r>
            <a:r>
              <a:rPr lang="en-US" sz="2400" dirty="0"/>
              <a:t> MAC sunt </a:t>
            </a:r>
            <a:r>
              <a:rPr lang="en-US" sz="2400" dirty="0" err="1"/>
              <a:t>folosite</a:t>
            </a:r>
            <a:r>
              <a:rPr lang="en-US" sz="2400" dirty="0"/>
              <a:t> </a:t>
            </a:r>
            <a:r>
              <a:rPr lang="en-US" sz="2400" dirty="0" err="1"/>
              <a:t>doar</a:t>
            </a:r>
            <a:r>
              <a:rPr lang="en-US" sz="2400" dirty="0"/>
              <a:t> cu </a:t>
            </a:r>
            <a:r>
              <a:rPr lang="en-US" sz="2400" dirty="0" err="1"/>
              <a:t>vizibilitate</a:t>
            </a:r>
            <a:r>
              <a:rPr lang="en-US" sz="2400" dirty="0"/>
              <a:t> </a:t>
            </a:r>
            <a:r>
              <a:rPr lang="en-US" sz="2400" dirty="0" err="1"/>
              <a:t>locală</a:t>
            </a:r>
            <a:r>
              <a:rPr lang="en-US" sz="2400" dirty="0"/>
              <a:t> (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domeniul</a:t>
            </a:r>
            <a:r>
              <a:rPr lang="en-US" sz="2400" dirty="0"/>
              <a:t> local de broadcast);</a:t>
            </a:r>
          </a:p>
          <a:p>
            <a:pPr marL="285750" indent="-285750"/>
            <a:r>
              <a:rPr lang="en-US" sz="2400" dirty="0"/>
              <a:t>Este </a:t>
            </a:r>
            <a:r>
              <a:rPr lang="en-US" sz="2400" dirty="0" err="1"/>
              <a:t>necesară</a:t>
            </a:r>
            <a:r>
              <a:rPr lang="en-US" sz="2400" dirty="0"/>
              <a:t> </a:t>
            </a:r>
            <a:r>
              <a:rPr lang="en-US" sz="2400" dirty="0" err="1"/>
              <a:t>folosirea</a:t>
            </a:r>
            <a:r>
              <a:rPr lang="en-US" sz="2400" dirty="0"/>
              <a:t> </a:t>
            </a:r>
            <a:r>
              <a:rPr lang="en-US" sz="2400" dirty="0" err="1"/>
              <a:t>unui</a:t>
            </a:r>
            <a:r>
              <a:rPr lang="en-US" sz="2400" dirty="0"/>
              <a:t> alt set de </a:t>
            </a:r>
            <a:r>
              <a:rPr lang="en-US" sz="2400" dirty="0" err="1"/>
              <a:t>adrese</a:t>
            </a:r>
            <a:r>
              <a:rPr lang="en-US" sz="2400" dirty="0"/>
              <a:t> pentru </a:t>
            </a:r>
            <a:r>
              <a:rPr lang="en-US" sz="2400" dirty="0" err="1"/>
              <a:t>adresare</a:t>
            </a:r>
            <a:r>
              <a:rPr lang="en-US" sz="2400" dirty="0"/>
              <a:t> </a:t>
            </a:r>
            <a:r>
              <a:rPr lang="en-US" sz="2400" dirty="0" err="1"/>
              <a:t>globală</a:t>
            </a:r>
            <a:r>
              <a:rPr lang="en-US" sz="2400" dirty="0"/>
              <a:t>;</a:t>
            </a:r>
          </a:p>
          <a:p>
            <a:pPr marL="285750" indent="-285750"/>
            <a:r>
              <a:rPr lang="en-US" sz="2400" dirty="0" err="1"/>
              <a:t>Aceste</a:t>
            </a:r>
            <a:r>
              <a:rPr lang="en-US" sz="2400" dirty="0"/>
              <a:t> </a:t>
            </a:r>
            <a:r>
              <a:rPr lang="en-US" sz="2400" dirty="0" err="1"/>
              <a:t>adrese</a:t>
            </a:r>
            <a:r>
              <a:rPr lang="en-US" sz="2400" dirty="0"/>
              <a:t> trebuie </a:t>
            </a:r>
            <a:r>
              <a:rPr lang="en-US" sz="2400" dirty="0" err="1"/>
              <a:t>să</a:t>
            </a:r>
            <a:r>
              <a:rPr lang="en-US" sz="2400" dirty="0"/>
              <a:t> fie </a:t>
            </a:r>
            <a:r>
              <a:rPr lang="en-US" sz="2400" dirty="0" err="1"/>
              <a:t>organizate</a:t>
            </a:r>
            <a:r>
              <a:rPr lang="en-US" sz="2400" dirty="0"/>
              <a:t> </a:t>
            </a:r>
            <a:r>
              <a:rPr lang="en-US" sz="2400" dirty="0" err="1"/>
              <a:t>ierarhic</a:t>
            </a:r>
            <a:r>
              <a:rPr lang="en-US" sz="2400" dirty="0"/>
              <a:t> pentru a </a:t>
            </a:r>
            <a:r>
              <a:rPr lang="en-US" sz="2400" dirty="0" err="1"/>
              <a:t>putea</a:t>
            </a:r>
            <a:r>
              <a:rPr lang="en-US" sz="2400" dirty="0"/>
              <a:t> fi </a:t>
            </a:r>
            <a:r>
              <a:rPr lang="en-US" sz="2400" dirty="0" err="1"/>
              <a:t>gestionate</a:t>
            </a:r>
            <a:r>
              <a:rPr lang="en-US" sz="2400" dirty="0"/>
              <a:t> de </a:t>
            </a:r>
            <a:r>
              <a:rPr lang="en-US" sz="2400" dirty="0" err="1"/>
              <a:t>echipamentele</a:t>
            </a:r>
            <a:r>
              <a:rPr lang="en-US" sz="2400" dirty="0"/>
              <a:t> de </a:t>
            </a:r>
            <a:r>
              <a:rPr lang="en-US" sz="2400" dirty="0" err="1"/>
              <a:t>rețea</a:t>
            </a:r>
            <a:r>
              <a:rPr lang="en-US" sz="2400" dirty="0"/>
              <a:t>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47EBEB6-D6B9-D768-7390-457D791B6D84}"/>
              </a:ext>
            </a:extLst>
          </p:cNvPr>
          <p:cNvSpPr txBox="1">
            <a:spLocks/>
          </p:cNvSpPr>
          <p:nvPr/>
        </p:nvSpPr>
        <p:spPr>
          <a:xfrm>
            <a:off x="5090474" y="1857080"/>
            <a:ext cx="5090474" cy="870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 err="1"/>
              <a:t>Exemplu</a:t>
            </a:r>
            <a:r>
              <a:rPr lang="en-US" sz="2400" dirty="0"/>
              <a:t> de </a:t>
            </a:r>
            <a:r>
              <a:rPr lang="en-US" sz="2400" dirty="0" err="1"/>
              <a:t>adresare</a:t>
            </a:r>
            <a:r>
              <a:rPr lang="en-US" sz="2400" dirty="0"/>
              <a:t> </a:t>
            </a:r>
            <a:r>
              <a:rPr lang="en-US" sz="2400" dirty="0" err="1"/>
              <a:t>ierarhică</a:t>
            </a:r>
            <a:r>
              <a:rPr lang="en-US" sz="2400" dirty="0"/>
              <a:t>:</a:t>
            </a:r>
          </a:p>
          <a:p>
            <a:pPr marL="742950" lvl="1" indent="-285750"/>
            <a:r>
              <a:rPr lang="en-US" sz="2200" dirty="0" err="1"/>
              <a:t>Codul</a:t>
            </a:r>
            <a:r>
              <a:rPr lang="en-US" sz="2200" dirty="0"/>
              <a:t> </a:t>
            </a:r>
            <a:r>
              <a:rPr lang="en-US" sz="2200" dirty="0" err="1"/>
              <a:t>poștal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6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Adresa</a:t>
            </a:r>
            <a:r>
              <a:rPr lang="en-US" dirty="0"/>
              <a:t> IPv4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722474"/>
            <a:ext cx="12192000" cy="5119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dirty="0"/>
              <a:t>Este </a:t>
            </a:r>
            <a:r>
              <a:rPr lang="en-US" sz="2600" dirty="0" err="1"/>
              <a:t>formată</a:t>
            </a:r>
            <a:r>
              <a:rPr lang="en-US" sz="2600" dirty="0"/>
              <a:t> din 4 </a:t>
            </a:r>
            <a:r>
              <a:rPr lang="en-US" sz="2600" dirty="0" err="1"/>
              <a:t>octeți</a:t>
            </a:r>
            <a:r>
              <a:rPr lang="en-US" sz="2600" dirty="0"/>
              <a:t>, </a:t>
            </a:r>
            <a:r>
              <a:rPr lang="en-US" sz="2600" dirty="0" err="1"/>
              <a:t>formatul</a:t>
            </a:r>
            <a:r>
              <a:rPr lang="en-US" sz="2600" dirty="0"/>
              <a:t> </a:t>
            </a:r>
            <a:r>
              <a:rPr lang="en-US" sz="2600" dirty="0" err="1"/>
              <a:t>cel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folosit</a:t>
            </a:r>
            <a:r>
              <a:rPr lang="en-US" sz="2600" dirty="0"/>
              <a:t> </a:t>
            </a:r>
            <a:r>
              <a:rPr lang="en-US" sz="2600" dirty="0" err="1"/>
              <a:t>fiind</a:t>
            </a:r>
            <a:r>
              <a:rPr lang="en-US" sz="2600" dirty="0"/>
              <a:t> </a:t>
            </a:r>
            <a:r>
              <a:rPr lang="en-US" sz="2600" dirty="0" err="1"/>
              <a:t>cel</a:t>
            </a:r>
            <a:r>
              <a:rPr lang="en-US" sz="2600" dirty="0"/>
              <a:t> </a:t>
            </a:r>
            <a:r>
              <a:rPr lang="en-US" sz="2600" dirty="0" err="1"/>
              <a:t>zecimat</a:t>
            </a:r>
            <a:r>
              <a:rPr lang="en-US" sz="2600" dirty="0"/>
              <a:t> cu </a:t>
            </a:r>
            <a:r>
              <a:rPr lang="en-US" sz="2600" dirty="0" err="1"/>
              <a:t>punct</a:t>
            </a:r>
            <a:r>
              <a:rPr lang="en-US" sz="2600" dirty="0"/>
              <a:t>:</a:t>
            </a:r>
            <a:br>
              <a:rPr lang="en-US" sz="2600" dirty="0"/>
            </a:br>
            <a:br>
              <a:rPr lang="en-US" sz="2600" dirty="0"/>
            </a:br>
            <a:endParaRPr lang="en-US" sz="2600" dirty="0"/>
          </a:p>
          <a:p>
            <a:pPr marL="285750" indent="-285750"/>
            <a:r>
              <a:rPr lang="en-US" sz="2600" dirty="0" err="1"/>
              <a:t>Utilă</a:t>
            </a:r>
            <a:r>
              <a:rPr lang="en-US" sz="2600" dirty="0"/>
              <a:t> pentru </a:t>
            </a:r>
            <a:r>
              <a:rPr lang="en-US" sz="2600" dirty="0" err="1"/>
              <a:t>calcule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reprezentarea</a:t>
            </a:r>
            <a:r>
              <a:rPr lang="en-US" sz="2600" dirty="0"/>
              <a:t> </a:t>
            </a:r>
            <a:r>
              <a:rPr lang="en-US" sz="2600" dirty="0" err="1"/>
              <a:t>adresei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format </a:t>
            </a:r>
            <a:r>
              <a:rPr lang="en-US" sz="2600" dirty="0" err="1"/>
              <a:t>binar</a:t>
            </a:r>
            <a:r>
              <a:rPr lang="en-US" sz="2600" dirty="0"/>
              <a:t>:</a:t>
            </a:r>
            <a:br>
              <a:rPr lang="en-US" sz="2600" dirty="0"/>
            </a:br>
            <a:br>
              <a:rPr lang="en-US" sz="2600" dirty="0"/>
            </a:br>
            <a:endParaRPr lang="en-US" sz="2600" dirty="0"/>
          </a:p>
          <a:p>
            <a:pPr marL="285750" indent="-285750"/>
            <a:r>
              <a:rPr lang="en-US" sz="2600" dirty="0" err="1"/>
              <a:t>Adresa</a:t>
            </a:r>
            <a:r>
              <a:rPr lang="en-US" sz="2600" dirty="0"/>
              <a:t> IPv4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compusă</a:t>
            </a:r>
            <a:r>
              <a:rPr lang="en-US" sz="2600" dirty="0"/>
              <a:t> din doua </a:t>
            </a:r>
            <a:r>
              <a:rPr lang="en-US" sz="2600" dirty="0" err="1"/>
              <a:t>părți</a:t>
            </a:r>
            <a:r>
              <a:rPr lang="en-US" sz="2600" dirty="0"/>
              <a:t>:</a:t>
            </a:r>
          </a:p>
          <a:p>
            <a:pPr marL="742950" lvl="1" indent="-285750"/>
            <a:r>
              <a:rPr lang="en-US" sz="2400" dirty="0" err="1"/>
              <a:t>Partea</a:t>
            </a:r>
            <a:r>
              <a:rPr lang="en-US" sz="2400" dirty="0"/>
              <a:t> de </a:t>
            </a:r>
            <a:r>
              <a:rPr lang="en-US" sz="2400" dirty="0" err="1"/>
              <a:t>rețea</a:t>
            </a:r>
            <a:r>
              <a:rPr lang="en-US" sz="2400" dirty="0"/>
              <a:t>;</a:t>
            </a:r>
          </a:p>
          <a:p>
            <a:pPr marL="742950" lvl="1" indent="-285750"/>
            <a:r>
              <a:rPr lang="en-US" sz="2400" dirty="0" err="1"/>
              <a:t>Partea</a:t>
            </a:r>
            <a:r>
              <a:rPr lang="en-US" sz="2400" dirty="0"/>
              <a:t> de host.</a:t>
            </a:r>
          </a:p>
          <a:p>
            <a:pPr marL="285750" indent="-285750"/>
            <a:r>
              <a:rPr lang="en-US" sz="2600" dirty="0" err="1"/>
              <a:t>Dispozitivele</a:t>
            </a:r>
            <a:r>
              <a:rPr lang="en-US" sz="2600" dirty="0"/>
              <a:t> care au </a:t>
            </a:r>
            <a:r>
              <a:rPr lang="en-US" sz="2600" dirty="0" err="1"/>
              <a:t>partea</a:t>
            </a:r>
            <a:r>
              <a:rPr lang="en-US" sz="2600" dirty="0"/>
              <a:t> de </a:t>
            </a:r>
            <a:r>
              <a:rPr lang="en-US" sz="2600" dirty="0" err="1"/>
              <a:t>rețea</a:t>
            </a:r>
            <a:r>
              <a:rPr lang="en-US" sz="2600" dirty="0"/>
              <a:t> </a:t>
            </a:r>
            <a:r>
              <a:rPr lang="en-US" sz="2600" dirty="0" err="1"/>
              <a:t>comună</a:t>
            </a:r>
            <a:r>
              <a:rPr lang="en-US" sz="2600" dirty="0"/>
              <a:t> sunt situate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aceeași</a:t>
            </a:r>
            <a:r>
              <a:rPr lang="en-US" sz="2600" dirty="0"/>
              <a:t> </a:t>
            </a:r>
            <a:r>
              <a:rPr lang="en-US" sz="2600" dirty="0" err="1"/>
              <a:t>rețea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pot </a:t>
            </a:r>
            <a:r>
              <a:rPr lang="en-US" sz="2600" dirty="0" err="1"/>
              <a:t>comunica</a:t>
            </a:r>
            <a:r>
              <a:rPr lang="en-US" sz="2600" dirty="0"/>
              <a:t> </a:t>
            </a:r>
            <a:r>
              <a:rPr lang="en-US" sz="2600" dirty="0" err="1"/>
              <a:t>fără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aibă</a:t>
            </a:r>
            <a:r>
              <a:rPr lang="en-US" sz="2600" dirty="0"/>
              <a:t> nevoie de un </a:t>
            </a:r>
            <a:r>
              <a:rPr lang="en-US" sz="2600" dirty="0" err="1"/>
              <a:t>ruter</a:t>
            </a:r>
            <a:r>
              <a:rPr lang="en-US" sz="2600" dirty="0"/>
              <a:t>;</a:t>
            </a:r>
          </a:p>
          <a:p>
            <a:pPr marL="285750" indent="-285750"/>
            <a:r>
              <a:rPr lang="en-US" sz="2600" dirty="0" err="1"/>
              <a:t>Părțile</a:t>
            </a:r>
            <a:r>
              <a:rPr lang="en-US" sz="2600" dirty="0"/>
              <a:t> de </a:t>
            </a:r>
            <a:r>
              <a:rPr lang="en-US" sz="2600" dirty="0" err="1"/>
              <a:t>rețea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host se </a:t>
            </a:r>
            <a:r>
              <a:rPr lang="en-US" sz="2600" dirty="0" err="1"/>
              <a:t>determină</a:t>
            </a:r>
            <a:r>
              <a:rPr lang="en-US" sz="2600" dirty="0"/>
              <a:t> </a:t>
            </a:r>
            <a:r>
              <a:rPr lang="en-US" sz="2600" dirty="0" err="1"/>
              <a:t>folosind</a:t>
            </a:r>
            <a:r>
              <a:rPr lang="en-US" sz="2600" dirty="0"/>
              <a:t> </a:t>
            </a:r>
            <a:r>
              <a:rPr lang="en-US" sz="2600" b="1" dirty="0" err="1"/>
              <a:t>masca</a:t>
            </a:r>
            <a:r>
              <a:rPr lang="en-US" sz="2600" b="1" dirty="0"/>
              <a:t> de </a:t>
            </a:r>
            <a:r>
              <a:rPr lang="en-US" sz="2600" b="1" dirty="0" err="1"/>
              <a:t>rețea</a:t>
            </a:r>
            <a:r>
              <a:rPr lang="en-US" sz="2600" dirty="0"/>
              <a:t> (subnet mask).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523FE-71DD-AE18-2EBA-EA8B492791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7" y="2219287"/>
            <a:ext cx="7728671" cy="6794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C4F463-CB24-33F9-4B88-70DB4EED3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17" y="3429000"/>
            <a:ext cx="9280236" cy="59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1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Masca</a:t>
            </a:r>
            <a:r>
              <a:rPr lang="en-US" dirty="0"/>
              <a:t> de </a:t>
            </a:r>
            <a:r>
              <a:rPr lang="en-US" dirty="0" err="1"/>
              <a:t>rețea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722474"/>
            <a:ext cx="12192000" cy="5119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dirty="0" err="1"/>
              <a:t>Masca</a:t>
            </a:r>
            <a:r>
              <a:rPr lang="en-US" sz="2600" dirty="0"/>
              <a:t> de </a:t>
            </a:r>
            <a:r>
              <a:rPr lang="en-US" sz="2600" dirty="0" err="1"/>
              <a:t>rețea</a:t>
            </a:r>
            <a:r>
              <a:rPr lang="en-US" sz="2600" dirty="0"/>
              <a:t> </a:t>
            </a:r>
            <a:r>
              <a:rPr lang="en-US" sz="2600" dirty="0" err="1"/>
              <a:t>este</a:t>
            </a:r>
            <a:r>
              <a:rPr lang="en-US" sz="2600" dirty="0"/>
              <a:t> o </a:t>
            </a:r>
            <a:r>
              <a:rPr lang="en-US" sz="2600" dirty="0" err="1"/>
              <a:t>adresă</a:t>
            </a:r>
            <a:r>
              <a:rPr lang="en-US" sz="2600" dirty="0"/>
              <a:t> IP </a:t>
            </a:r>
            <a:r>
              <a:rPr lang="en-US" sz="2600" dirty="0" err="1"/>
              <a:t>specială</a:t>
            </a:r>
            <a:r>
              <a:rPr lang="en-US" sz="2600" dirty="0"/>
              <a:t> care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formată</a:t>
            </a:r>
            <a:r>
              <a:rPr lang="en-US" sz="2600" dirty="0"/>
              <a:t> </a:t>
            </a:r>
            <a:r>
              <a:rPr lang="en-US" sz="2600" dirty="0" err="1"/>
              <a:t>dintr</a:t>
            </a:r>
            <a:r>
              <a:rPr lang="en-US" sz="2600" dirty="0"/>
              <a:t>-un </a:t>
            </a:r>
            <a:r>
              <a:rPr lang="en-US" sz="2600" dirty="0" err="1"/>
              <a:t>șir</a:t>
            </a:r>
            <a:r>
              <a:rPr lang="en-US" sz="2600" dirty="0"/>
              <a:t> </a:t>
            </a:r>
            <a:r>
              <a:rPr lang="en-US" sz="2600" dirty="0" err="1"/>
              <a:t>continuu</a:t>
            </a:r>
            <a:r>
              <a:rPr lang="en-US" sz="2600" dirty="0"/>
              <a:t> de 1 </a:t>
            </a:r>
            <a:r>
              <a:rPr lang="en-US" sz="2600" dirty="0" err="1"/>
              <a:t>urmat</a:t>
            </a:r>
            <a:r>
              <a:rPr lang="en-US" sz="2600" dirty="0"/>
              <a:t> de un </a:t>
            </a:r>
            <a:r>
              <a:rPr lang="en-US" sz="2600" dirty="0" err="1"/>
              <a:t>șir</a:t>
            </a:r>
            <a:r>
              <a:rPr lang="en-US" sz="2600" dirty="0"/>
              <a:t> </a:t>
            </a:r>
            <a:r>
              <a:rPr lang="en-US" sz="2600" dirty="0" err="1"/>
              <a:t>continuu</a:t>
            </a:r>
            <a:r>
              <a:rPr lang="en-US" sz="2600" dirty="0"/>
              <a:t> de 0:</a:t>
            </a:r>
            <a:br>
              <a:rPr lang="en-US" sz="2600" dirty="0"/>
            </a:br>
            <a:br>
              <a:rPr lang="en-US" sz="2600" dirty="0"/>
            </a:br>
            <a:endParaRPr lang="en-US" sz="2600" dirty="0"/>
          </a:p>
          <a:p>
            <a:pPr marL="285750" indent="-285750"/>
            <a:r>
              <a:rPr lang="en-US" sz="2600" dirty="0" err="1"/>
              <a:t>Deoarece</a:t>
            </a:r>
            <a:r>
              <a:rPr lang="en-US" sz="2600" dirty="0"/>
              <a:t> </a:t>
            </a:r>
            <a:r>
              <a:rPr lang="en-US" sz="2600" dirty="0" err="1"/>
              <a:t>notația</a:t>
            </a:r>
            <a:r>
              <a:rPr lang="en-US" sz="2600" dirty="0"/>
              <a:t> </a:t>
            </a:r>
            <a:r>
              <a:rPr lang="en-US" sz="2600" dirty="0" err="1"/>
              <a:t>zecimală</a:t>
            </a:r>
            <a:r>
              <a:rPr lang="en-US" sz="2600" dirty="0"/>
              <a:t> a </a:t>
            </a:r>
            <a:r>
              <a:rPr lang="en-US" sz="2600" dirty="0" err="1"/>
              <a:t>unei</a:t>
            </a:r>
            <a:r>
              <a:rPr lang="en-US" sz="2600" dirty="0"/>
              <a:t> </a:t>
            </a:r>
            <a:r>
              <a:rPr lang="en-US" sz="2600" dirty="0" err="1"/>
              <a:t>măști</a:t>
            </a:r>
            <a:r>
              <a:rPr lang="en-US" sz="2600" dirty="0"/>
              <a:t> de </a:t>
            </a:r>
            <a:r>
              <a:rPr lang="en-US" sz="2600" dirty="0" err="1"/>
              <a:t>rețea</a:t>
            </a:r>
            <a:r>
              <a:rPr lang="en-US" sz="2600" dirty="0"/>
              <a:t>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dificil</a:t>
            </a:r>
            <a:r>
              <a:rPr lang="en-US" sz="2600" dirty="0"/>
              <a:t> de </a:t>
            </a:r>
            <a:r>
              <a:rPr lang="en-US" sz="2600" dirty="0" err="1"/>
              <a:t>utilizat</a:t>
            </a:r>
            <a:r>
              <a:rPr lang="en-US" sz="2600" dirty="0"/>
              <a:t>, s-a </a:t>
            </a:r>
            <a:r>
              <a:rPr lang="en-US" sz="2600" dirty="0" err="1"/>
              <a:t>introdus</a:t>
            </a:r>
            <a:r>
              <a:rPr lang="en-US" sz="2600" dirty="0"/>
              <a:t> o </a:t>
            </a:r>
            <a:r>
              <a:rPr lang="en-US" sz="2600" dirty="0" err="1"/>
              <a:t>notație</a:t>
            </a:r>
            <a:r>
              <a:rPr lang="en-US" sz="2600" dirty="0"/>
              <a:t> </a:t>
            </a:r>
            <a:r>
              <a:rPr lang="en-US" sz="2600" dirty="0" err="1"/>
              <a:t>specială</a:t>
            </a:r>
            <a:r>
              <a:rPr lang="en-US" sz="2600" dirty="0"/>
              <a:t>:</a:t>
            </a:r>
            <a:br>
              <a:rPr lang="en-US" sz="2600" dirty="0"/>
            </a:br>
            <a:br>
              <a:rPr lang="en-US" sz="2600" dirty="0"/>
            </a:br>
            <a:endParaRPr lang="en-US" sz="2600" dirty="0"/>
          </a:p>
          <a:p>
            <a:pPr marL="285750" indent="-285750"/>
            <a:r>
              <a:rPr lang="en-US" sz="2600" dirty="0"/>
              <a:t>/24 </a:t>
            </a:r>
            <a:r>
              <a:rPr lang="en-US" sz="2600" dirty="0" err="1"/>
              <a:t>poartă</a:t>
            </a:r>
            <a:r>
              <a:rPr lang="en-US" sz="2600" dirty="0"/>
              <a:t> </a:t>
            </a:r>
            <a:r>
              <a:rPr lang="en-US" sz="2600" dirty="0" err="1"/>
              <a:t>numele</a:t>
            </a:r>
            <a:r>
              <a:rPr lang="en-US" sz="2600" dirty="0"/>
              <a:t> de </a:t>
            </a:r>
            <a:r>
              <a:rPr lang="en-US" sz="2600" b="1" dirty="0" err="1"/>
              <a:t>prefixul</a:t>
            </a:r>
            <a:r>
              <a:rPr lang="en-US" sz="2600" b="1" dirty="0"/>
              <a:t> </a:t>
            </a:r>
            <a:r>
              <a:rPr lang="en-US" sz="2600" b="1" dirty="0" err="1"/>
              <a:t>rețelei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reprezintă</a:t>
            </a:r>
            <a:r>
              <a:rPr lang="en-US" sz="2600" dirty="0"/>
              <a:t> </a:t>
            </a:r>
            <a:r>
              <a:rPr lang="en-US" sz="2600" dirty="0" err="1"/>
              <a:t>numărul</a:t>
            </a:r>
            <a:r>
              <a:rPr lang="en-US" sz="2600" dirty="0"/>
              <a:t> de 1 din </a:t>
            </a:r>
            <a:r>
              <a:rPr lang="en-US" sz="2600" dirty="0" err="1"/>
              <a:t>masca</a:t>
            </a:r>
            <a:r>
              <a:rPr lang="en-US" sz="2600" dirty="0"/>
              <a:t> de </a:t>
            </a:r>
            <a:r>
              <a:rPr lang="en-US" sz="2600" dirty="0" err="1"/>
              <a:t>rețea</a:t>
            </a:r>
            <a:r>
              <a:rPr lang="en-US" sz="2600" dirty="0"/>
              <a:t>;</a:t>
            </a:r>
          </a:p>
          <a:p>
            <a:pPr marL="285750" indent="-285750"/>
            <a:r>
              <a:rPr lang="en-US" sz="2600" dirty="0"/>
              <a:t>O </a:t>
            </a:r>
            <a:r>
              <a:rPr lang="en-US" sz="2600" dirty="0" err="1"/>
              <a:t>reprezentare</a:t>
            </a:r>
            <a:r>
              <a:rPr lang="en-US" sz="2600" dirty="0"/>
              <a:t> </a:t>
            </a:r>
            <a:r>
              <a:rPr lang="en-US" sz="2600" dirty="0" err="1"/>
              <a:t>completă</a:t>
            </a:r>
            <a:r>
              <a:rPr lang="en-US" sz="2600" dirty="0"/>
              <a:t> a </a:t>
            </a:r>
            <a:r>
              <a:rPr lang="en-US" sz="2600" dirty="0" err="1"/>
              <a:t>unui</a:t>
            </a:r>
            <a:r>
              <a:rPr lang="en-US" sz="2600" dirty="0"/>
              <a:t> IP de </a:t>
            </a:r>
            <a:r>
              <a:rPr lang="en-US" sz="2600" dirty="0" err="1"/>
              <a:t>stație</a:t>
            </a:r>
            <a:r>
              <a:rPr lang="en-US" sz="2600" dirty="0"/>
              <a:t> </a:t>
            </a:r>
            <a:r>
              <a:rPr lang="en-US" sz="2600" dirty="0" err="1"/>
              <a:t>împreună</a:t>
            </a:r>
            <a:r>
              <a:rPr lang="en-US" sz="2600" dirty="0"/>
              <a:t> cu </a:t>
            </a:r>
            <a:r>
              <a:rPr lang="en-US" sz="2600" dirty="0" err="1"/>
              <a:t>rețeaua</a:t>
            </a:r>
            <a:r>
              <a:rPr lang="en-US" sz="2600" dirty="0"/>
              <a:t> din care face </a:t>
            </a:r>
            <a:r>
              <a:rPr lang="en-US" sz="2600" dirty="0" err="1"/>
              <a:t>parte</a:t>
            </a:r>
            <a:r>
              <a:rPr lang="en-US" sz="2600" dirty="0"/>
              <a:t> </a:t>
            </a:r>
            <a:r>
              <a:rPr lang="en-US" sz="2600" dirty="0" err="1"/>
              <a:t>devine</a:t>
            </a:r>
            <a:r>
              <a:rPr lang="en-US" sz="2600" dirty="0"/>
              <a:t>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F0216C-D774-D572-DB00-E7B731C5E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64" y="2427553"/>
            <a:ext cx="9703299" cy="7368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2E195E-A35B-A4EC-474D-BBB72D16F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64" y="4049353"/>
            <a:ext cx="8083228" cy="635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700A2F-171A-20E7-ED1E-1B42B2030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667" y="5805338"/>
            <a:ext cx="3808129" cy="75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3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Adresa</a:t>
            </a:r>
            <a:r>
              <a:rPr lang="en-US" dirty="0"/>
              <a:t> de </a:t>
            </a:r>
            <a:r>
              <a:rPr lang="en-US" dirty="0" err="1"/>
              <a:t>rețea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722474"/>
            <a:ext cx="12192000" cy="5119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dirty="0" err="1"/>
              <a:t>Prin</a:t>
            </a:r>
            <a:r>
              <a:rPr lang="en-US" sz="2600" dirty="0"/>
              <a:t> </a:t>
            </a:r>
            <a:r>
              <a:rPr lang="en-US" sz="2600" dirty="0" err="1"/>
              <a:t>aplicarea</a:t>
            </a:r>
            <a:r>
              <a:rPr lang="en-US" sz="2600" dirty="0"/>
              <a:t> </a:t>
            </a:r>
            <a:r>
              <a:rPr lang="en-US" sz="2600" dirty="0" err="1"/>
              <a:t>operației</a:t>
            </a:r>
            <a:r>
              <a:rPr lang="en-US" sz="2600" dirty="0"/>
              <a:t> </a:t>
            </a:r>
            <a:r>
              <a:rPr lang="en-US" sz="2600" b="1" dirty="0"/>
              <a:t>AND</a:t>
            </a:r>
            <a:r>
              <a:rPr lang="en-US" sz="2600" dirty="0"/>
              <a:t> pe </a:t>
            </a:r>
            <a:r>
              <a:rPr lang="en-US" sz="2600" dirty="0" err="1"/>
              <a:t>biți</a:t>
            </a:r>
            <a:r>
              <a:rPr lang="en-US" sz="2600" dirty="0"/>
              <a:t> </a:t>
            </a:r>
            <a:r>
              <a:rPr lang="en-US" sz="2600" dirty="0" err="1"/>
              <a:t>între</a:t>
            </a:r>
            <a:r>
              <a:rPr lang="en-US" sz="2600" dirty="0"/>
              <a:t> </a:t>
            </a:r>
            <a:r>
              <a:rPr lang="en-US" sz="2600" dirty="0" err="1"/>
              <a:t>mască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adresa</a:t>
            </a:r>
            <a:r>
              <a:rPr lang="en-US" sz="2600" dirty="0"/>
              <a:t> IP se </a:t>
            </a:r>
            <a:r>
              <a:rPr lang="en-US" sz="2600" dirty="0" err="1"/>
              <a:t>obține</a:t>
            </a:r>
            <a:r>
              <a:rPr lang="en-US" sz="2600" dirty="0"/>
              <a:t> </a:t>
            </a:r>
            <a:r>
              <a:rPr lang="en-US" sz="2600" b="1" dirty="0" err="1"/>
              <a:t>adresa</a:t>
            </a:r>
            <a:r>
              <a:rPr lang="en-US" sz="2600" b="1" dirty="0"/>
              <a:t> de </a:t>
            </a:r>
            <a:r>
              <a:rPr lang="en-US" sz="2600" b="1" dirty="0" err="1"/>
              <a:t>rețea</a:t>
            </a:r>
            <a:r>
              <a:rPr lang="en-US" sz="2600" dirty="0"/>
              <a:t>:</a:t>
            </a: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endParaRPr lang="en-US" sz="2600" dirty="0"/>
          </a:p>
          <a:p>
            <a:pPr marL="285750" indent="-285750"/>
            <a:r>
              <a:rPr lang="en-US" sz="2600" dirty="0" err="1"/>
              <a:t>Adresele</a:t>
            </a:r>
            <a:r>
              <a:rPr lang="en-US" sz="2600" dirty="0"/>
              <a:t> de </a:t>
            </a:r>
            <a:r>
              <a:rPr lang="en-US" sz="2600" dirty="0" err="1"/>
              <a:t>rețea</a:t>
            </a:r>
            <a:r>
              <a:rPr lang="en-US" sz="2600" dirty="0"/>
              <a:t> au </a:t>
            </a:r>
            <a:r>
              <a:rPr lang="en-US" sz="2600" b="1" dirty="0" err="1"/>
              <a:t>toți</a:t>
            </a:r>
            <a:r>
              <a:rPr lang="en-US" sz="2600" dirty="0"/>
              <a:t> </a:t>
            </a:r>
            <a:r>
              <a:rPr lang="en-US" sz="2600" dirty="0" err="1"/>
              <a:t>biții</a:t>
            </a:r>
            <a:r>
              <a:rPr lang="en-US" sz="2600" dirty="0"/>
              <a:t> din </a:t>
            </a:r>
            <a:r>
              <a:rPr lang="en-US" sz="2600" dirty="0" err="1"/>
              <a:t>partea</a:t>
            </a:r>
            <a:r>
              <a:rPr lang="en-US" sz="2600" dirty="0"/>
              <a:t> de host </a:t>
            </a:r>
            <a:r>
              <a:rPr lang="en-US" sz="2600" dirty="0" err="1"/>
              <a:t>setați</a:t>
            </a:r>
            <a:r>
              <a:rPr lang="en-US" sz="2600" dirty="0"/>
              <a:t> pe 0;</a:t>
            </a:r>
          </a:p>
          <a:p>
            <a:pPr marL="285750" indent="-285750"/>
            <a:r>
              <a:rPr lang="en-US" sz="2600" dirty="0" err="1"/>
              <a:t>Adresa</a:t>
            </a:r>
            <a:r>
              <a:rPr lang="en-US" sz="2600" dirty="0"/>
              <a:t> de </a:t>
            </a:r>
            <a:r>
              <a:rPr lang="en-US" sz="2600" dirty="0" err="1"/>
              <a:t>rețea</a:t>
            </a:r>
            <a:r>
              <a:rPr lang="en-US" sz="2600" dirty="0"/>
              <a:t>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folosită</a:t>
            </a:r>
            <a:r>
              <a:rPr lang="en-US" sz="2600" dirty="0"/>
              <a:t> de </a:t>
            </a:r>
            <a:r>
              <a:rPr lang="en-US" sz="2600" dirty="0" err="1"/>
              <a:t>stații</a:t>
            </a:r>
            <a:r>
              <a:rPr lang="en-US" sz="2600" dirty="0"/>
              <a:t> pentru a </a:t>
            </a:r>
            <a:r>
              <a:rPr lang="en-US" sz="2600" dirty="0" err="1"/>
              <a:t>determina</a:t>
            </a:r>
            <a:r>
              <a:rPr lang="en-US" sz="2600" dirty="0"/>
              <a:t> </a:t>
            </a:r>
            <a:r>
              <a:rPr lang="en-US" sz="2600" dirty="0" err="1"/>
              <a:t>dacă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trimită</a:t>
            </a:r>
            <a:r>
              <a:rPr lang="en-US" sz="2600" dirty="0"/>
              <a:t> direct </a:t>
            </a:r>
            <a:r>
              <a:rPr lang="en-US" sz="2600" dirty="0" err="1"/>
              <a:t>destinației</a:t>
            </a:r>
            <a:r>
              <a:rPr lang="en-US" sz="2600" dirty="0"/>
              <a:t> </a:t>
            </a:r>
            <a:r>
              <a:rPr lang="en-US" sz="2600" dirty="0" err="1"/>
              <a:t>sau</a:t>
            </a:r>
            <a:r>
              <a:rPr lang="en-US" sz="2600" dirty="0"/>
              <a:t> gateway-</a:t>
            </a:r>
            <a:r>
              <a:rPr lang="en-US" sz="2600" dirty="0" err="1"/>
              <a:t>ului</a:t>
            </a:r>
            <a:r>
              <a:rPr lang="en-US" sz="2600" dirty="0"/>
              <a:t> </a:t>
            </a:r>
            <a:r>
              <a:rPr lang="en-US" sz="2600" dirty="0" err="1"/>
              <a:t>pachetului</a:t>
            </a:r>
            <a:r>
              <a:rPr lang="en-US" sz="26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0CF12F-F900-15D0-5938-ED4AF30A0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46" y="2205095"/>
            <a:ext cx="7896447" cy="297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Adresa</a:t>
            </a:r>
            <a:r>
              <a:rPr lang="en-US" dirty="0"/>
              <a:t> de broadcast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722474"/>
            <a:ext cx="12192000" cy="5119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dirty="0" err="1"/>
              <a:t>Prin</a:t>
            </a:r>
            <a:r>
              <a:rPr lang="en-US" sz="2600" dirty="0"/>
              <a:t> </a:t>
            </a:r>
            <a:r>
              <a:rPr lang="en-US" sz="2600" dirty="0" err="1"/>
              <a:t>aplicarea</a:t>
            </a:r>
            <a:r>
              <a:rPr lang="en-US" sz="2600" dirty="0"/>
              <a:t> </a:t>
            </a:r>
            <a:r>
              <a:rPr lang="en-US" sz="2600" dirty="0" err="1"/>
              <a:t>operației</a:t>
            </a:r>
            <a:r>
              <a:rPr lang="en-US" sz="2600" dirty="0"/>
              <a:t> </a:t>
            </a:r>
            <a:r>
              <a:rPr lang="en-US" sz="2600" b="1" dirty="0"/>
              <a:t>OR</a:t>
            </a:r>
            <a:r>
              <a:rPr lang="en-US" sz="2600" dirty="0"/>
              <a:t> pe </a:t>
            </a:r>
            <a:r>
              <a:rPr lang="en-US" sz="2600" dirty="0" err="1"/>
              <a:t>biți</a:t>
            </a:r>
            <a:r>
              <a:rPr lang="en-US" sz="2600" dirty="0"/>
              <a:t> </a:t>
            </a:r>
            <a:r>
              <a:rPr lang="en-US" sz="2600" dirty="0" err="1"/>
              <a:t>între</a:t>
            </a:r>
            <a:r>
              <a:rPr lang="en-US" sz="2600" dirty="0"/>
              <a:t> </a:t>
            </a:r>
            <a:r>
              <a:rPr lang="en-US" sz="2600" dirty="0" err="1"/>
              <a:t>inversa</a:t>
            </a:r>
            <a:r>
              <a:rPr lang="en-US" sz="2600" dirty="0"/>
              <a:t> </a:t>
            </a:r>
            <a:r>
              <a:rPr lang="en-US" sz="2600" dirty="0" err="1"/>
              <a:t>măștii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adresa</a:t>
            </a:r>
            <a:r>
              <a:rPr lang="en-US" sz="2600" dirty="0"/>
              <a:t> IP se </a:t>
            </a:r>
            <a:r>
              <a:rPr lang="en-US" sz="2600" dirty="0" err="1"/>
              <a:t>obține</a:t>
            </a:r>
            <a:r>
              <a:rPr lang="en-US" sz="2600" dirty="0"/>
              <a:t> </a:t>
            </a:r>
            <a:r>
              <a:rPr lang="en-US" sz="2600" b="1" dirty="0" err="1"/>
              <a:t>adresa</a:t>
            </a:r>
            <a:r>
              <a:rPr lang="en-US" sz="2600" b="1" dirty="0"/>
              <a:t> de </a:t>
            </a:r>
            <a:r>
              <a:rPr lang="en-US" sz="2600" b="1" dirty="0" err="1"/>
              <a:t>broascast</a:t>
            </a:r>
            <a:r>
              <a:rPr lang="en-US" sz="2600" dirty="0"/>
              <a:t> a </a:t>
            </a:r>
            <a:r>
              <a:rPr lang="en-US" sz="2600" dirty="0" err="1"/>
              <a:t>rețelei</a:t>
            </a:r>
            <a:r>
              <a:rPr lang="en-US" sz="2600" dirty="0"/>
              <a:t>:</a:t>
            </a: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endParaRPr lang="en-US" sz="2600" dirty="0"/>
          </a:p>
          <a:p>
            <a:pPr marL="285750" indent="-285750"/>
            <a:r>
              <a:rPr lang="en-US" sz="2600" dirty="0" err="1"/>
              <a:t>Adresele</a:t>
            </a:r>
            <a:r>
              <a:rPr lang="en-US" sz="2600" dirty="0"/>
              <a:t> de broadcast au </a:t>
            </a:r>
            <a:r>
              <a:rPr lang="en-US" sz="2600" b="1" dirty="0" err="1"/>
              <a:t>toți</a:t>
            </a:r>
            <a:r>
              <a:rPr lang="en-US" sz="2600" dirty="0"/>
              <a:t> </a:t>
            </a:r>
            <a:r>
              <a:rPr lang="en-US" sz="2600" dirty="0" err="1"/>
              <a:t>biții</a:t>
            </a:r>
            <a:r>
              <a:rPr lang="en-US" sz="2600" dirty="0"/>
              <a:t> din </a:t>
            </a:r>
            <a:r>
              <a:rPr lang="en-US" sz="2600" dirty="0" err="1"/>
              <a:t>partea</a:t>
            </a:r>
            <a:r>
              <a:rPr lang="en-US" sz="2600" dirty="0"/>
              <a:t> de host </a:t>
            </a:r>
            <a:r>
              <a:rPr lang="en-US" sz="2600" dirty="0" err="1"/>
              <a:t>setați</a:t>
            </a:r>
            <a:r>
              <a:rPr lang="en-US" sz="2600" dirty="0"/>
              <a:t> pe 1;</a:t>
            </a:r>
          </a:p>
          <a:p>
            <a:pPr marL="285750" indent="-285750"/>
            <a:r>
              <a:rPr lang="en-US" sz="2600" dirty="0" err="1"/>
              <a:t>Adresa</a:t>
            </a:r>
            <a:r>
              <a:rPr lang="en-US" sz="2600" dirty="0"/>
              <a:t> de broadcast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folosită</a:t>
            </a:r>
            <a:r>
              <a:rPr lang="en-US" sz="2600" dirty="0"/>
              <a:t> ca </a:t>
            </a:r>
            <a:r>
              <a:rPr lang="en-US" sz="2600" dirty="0" err="1"/>
              <a:t>adresă</a:t>
            </a:r>
            <a:r>
              <a:rPr lang="en-US" sz="2600" dirty="0"/>
              <a:t> </a:t>
            </a:r>
            <a:r>
              <a:rPr lang="en-US" sz="2600" dirty="0" err="1"/>
              <a:t>destinație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pachete</a:t>
            </a:r>
            <a:r>
              <a:rPr lang="en-US" sz="2600" dirty="0"/>
              <a:t> </a:t>
            </a:r>
            <a:r>
              <a:rPr lang="en-US" sz="2600" dirty="0" err="1"/>
              <a:t>ce</a:t>
            </a:r>
            <a:r>
              <a:rPr lang="en-US" sz="2600" dirty="0"/>
              <a:t> </a:t>
            </a:r>
            <a:r>
              <a:rPr lang="en-US" sz="2600" dirty="0" err="1"/>
              <a:t>vrem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ajungă</a:t>
            </a:r>
            <a:r>
              <a:rPr lang="en-US" sz="2600" dirty="0"/>
              <a:t> la </a:t>
            </a:r>
            <a:r>
              <a:rPr lang="en-US" sz="2600" dirty="0" err="1"/>
              <a:t>toate</a:t>
            </a:r>
            <a:r>
              <a:rPr lang="en-US" sz="2600" dirty="0"/>
              <a:t> </a:t>
            </a:r>
            <a:r>
              <a:rPr lang="en-US" sz="2600" dirty="0" err="1"/>
              <a:t>dispozitivele</a:t>
            </a:r>
            <a:r>
              <a:rPr lang="en-US" sz="2600" dirty="0"/>
              <a:t> din </a:t>
            </a:r>
            <a:r>
              <a:rPr lang="en-US" sz="2600" dirty="0" err="1"/>
              <a:t>respectiva</a:t>
            </a:r>
            <a:r>
              <a:rPr lang="en-US" sz="2600" dirty="0"/>
              <a:t> </a:t>
            </a:r>
            <a:r>
              <a:rPr lang="en-US" sz="2600" dirty="0" err="1"/>
              <a:t>rețea</a:t>
            </a:r>
            <a:r>
              <a:rPr lang="en-US" sz="26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6A0ACE-4EE3-B31D-3242-AA9774BFF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80" y="2455287"/>
            <a:ext cx="7899990" cy="295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8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Adresa</a:t>
            </a:r>
            <a:r>
              <a:rPr lang="en-US" dirty="0"/>
              <a:t> de loopback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892595"/>
            <a:ext cx="12192000" cy="4949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dirty="0"/>
              <a:t>O </a:t>
            </a:r>
            <a:r>
              <a:rPr lang="en-US" sz="2600" dirty="0" err="1"/>
              <a:t>interfață</a:t>
            </a:r>
            <a:r>
              <a:rPr lang="en-US" sz="2600" dirty="0"/>
              <a:t> </a:t>
            </a:r>
            <a:r>
              <a:rPr lang="en-US" sz="2600" dirty="0" err="1"/>
              <a:t>specială</a:t>
            </a:r>
            <a:r>
              <a:rPr lang="en-US" sz="2600" dirty="0"/>
              <a:t> a </a:t>
            </a:r>
            <a:r>
              <a:rPr lang="en-US" sz="2600" dirty="0" err="1"/>
              <a:t>dispozitivelor</a:t>
            </a:r>
            <a:r>
              <a:rPr lang="en-US" sz="2600" dirty="0"/>
              <a:t> de </a:t>
            </a:r>
            <a:r>
              <a:rPr lang="en-US" sz="2600" dirty="0" err="1"/>
              <a:t>rețea</a:t>
            </a:r>
            <a:r>
              <a:rPr lang="en-US" sz="2600" dirty="0"/>
              <a:t>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b="1" dirty="0" err="1"/>
              <a:t>interfața</a:t>
            </a:r>
            <a:r>
              <a:rPr lang="en-US" sz="2600" b="1" dirty="0"/>
              <a:t> de loopback</a:t>
            </a:r>
            <a:r>
              <a:rPr lang="en-US" sz="2600" dirty="0"/>
              <a:t>;</a:t>
            </a:r>
          </a:p>
          <a:p>
            <a:pPr marL="285750" indent="-285750"/>
            <a:r>
              <a:rPr lang="en-US" sz="2600" dirty="0" err="1"/>
              <a:t>Interfața</a:t>
            </a:r>
            <a:r>
              <a:rPr lang="en-US" sz="2600" dirty="0"/>
              <a:t> de loopback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virtuală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nu are </a:t>
            </a:r>
            <a:r>
              <a:rPr lang="en-US" sz="2600" dirty="0" err="1"/>
              <a:t>asociată</a:t>
            </a:r>
            <a:r>
              <a:rPr lang="en-US" sz="2600" dirty="0"/>
              <a:t> </a:t>
            </a:r>
            <a:r>
              <a:rPr lang="en-US" sz="2600" dirty="0" err="1"/>
              <a:t>vreo</a:t>
            </a:r>
            <a:r>
              <a:rPr lang="en-US" sz="2600" dirty="0"/>
              <a:t> </a:t>
            </a:r>
            <a:r>
              <a:rPr lang="en-US" sz="2600" dirty="0" err="1"/>
              <a:t>interfață</a:t>
            </a:r>
            <a:r>
              <a:rPr lang="en-US" sz="2600" dirty="0"/>
              <a:t> </a:t>
            </a:r>
            <a:r>
              <a:rPr lang="en-US" sz="2600" dirty="0" err="1"/>
              <a:t>fizică</a:t>
            </a:r>
            <a:r>
              <a:rPr lang="en-US" sz="2600" dirty="0"/>
              <a:t>;</a:t>
            </a:r>
          </a:p>
          <a:p>
            <a:pPr marL="285750" indent="-285750"/>
            <a:r>
              <a:rPr lang="en-US" sz="2600" dirty="0" err="1"/>
              <a:t>Interfața</a:t>
            </a:r>
            <a:r>
              <a:rPr lang="en-US" sz="2600" dirty="0"/>
              <a:t> de loopback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caracterizată</a:t>
            </a:r>
            <a:r>
              <a:rPr lang="en-US" sz="2600" dirty="0"/>
              <a:t> </a:t>
            </a:r>
            <a:r>
              <a:rPr lang="en-US" sz="2600" dirty="0" err="1"/>
              <a:t>prin</a:t>
            </a:r>
            <a:r>
              <a:rPr lang="en-US" sz="2600" dirty="0"/>
              <a:t> </a:t>
            </a:r>
            <a:r>
              <a:rPr lang="en-US" sz="2600" dirty="0" err="1"/>
              <a:t>adresa</a:t>
            </a:r>
            <a:r>
              <a:rPr lang="en-US" sz="2600" dirty="0"/>
              <a:t> IP de loopback:</a:t>
            </a:r>
            <a:br>
              <a:rPr lang="en-US" sz="2600" dirty="0"/>
            </a:br>
            <a:endParaRPr lang="en-US" sz="2600" dirty="0"/>
          </a:p>
          <a:p>
            <a:pPr marL="285750" indent="-285750"/>
            <a:r>
              <a:rPr lang="en-US" sz="2600" dirty="0" err="1"/>
              <a:t>Prin</a:t>
            </a:r>
            <a:r>
              <a:rPr lang="en-US" sz="2600" dirty="0"/>
              <a:t> </a:t>
            </a:r>
            <a:r>
              <a:rPr lang="en-US" sz="2600" dirty="0" err="1"/>
              <a:t>folosirea</a:t>
            </a:r>
            <a:r>
              <a:rPr lang="en-US" sz="2600" dirty="0"/>
              <a:t> </a:t>
            </a:r>
            <a:r>
              <a:rPr lang="en-US" sz="2600" dirty="0" err="1"/>
              <a:t>acestei</a:t>
            </a:r>
            <a:r>
              <a:rPr lang="en-US" sz="2600" dirty="0"/>
              <a:t> </a:t>
            </a:r>
            <a:r>
              <a:rPr lang="en-US" sz="2600" dirty="0" err="1"/>
              <a:t>interfețe</a:t>
            </a:r>
            <a:r>
              <a:rPr lang="en-US" sz="2600" dirty="0"/>
              <a:t> se poate </a:t>
            </a:r>
            <a:r>
              <a:rPr lang="en-US" sz="2600" dirty="0" err="1"/>
              <a:t>testa</a:t>
            </a:r>
            <a:r>
              <a:rPr lang="en-US" sz="2600" dirty="0"/>
              <a:t> </a:t>
            </a:r>
            <a:r>
              <a:rPr lang="en-US" sz="2600" dirty="0" err="1"/>
              <a:t>integritatea</a:t>
            </a:r>
            <a:r>
              <a:rPr lang="en-US" sz="2600" dirty="0"/>
              <a:t> </a:t>
            </a:r>
            <a:r>
              <a:rPr lang="en-US" sz="2600" dirty="0" err="1"/>
              <a:t>stivei</a:t>
            </a:r>
            <a:r>
              <a:rPr lang="en-US" sz="2600" dirty="0"/>
              <a:t> de </a:t>
            </a:r>
            <a:r>
              <a:rPr lang="en-US" sz="2600" dirty="0" err="1"/>
              <a:t>protocoale</a:t>
            </a:r>
            <a:r>
              <a:rPr lang="en-US" sz="2600" dirty="0"/>
              <a:t> de pe un </a:t>
            </a:r>
            <a:r>
              <a:rPr lang="en-US" sz="2600" dirty="0" err="1"/>
              <a:t>sistem</a:t>
            </a:r>
            <a:r>
              <a:rPr lang="en-US" sz="2600" dirty="0"/>
              <a:t>;</a:t>
            </a:r>
          </a:p>
          <a:p>
            <a:pPr marL="285750" indent="-285750"/>
            <a:r>
              <a:rPr lang="en-US" sz="2600" dirty="0" err="1"/>
              <a:t>Pachetele</a:t>
            </a:r>
            <a:r>
              <a:rPr lang="en-US" sz="2600" dirty="0"/>
              <a:t> </a:t>
            </a:r>
            <a:r>
              <a:rPr lang="en-US" sz="2600" dirty="0" err="1"/>
              <a:t>trimise</a:t>
            </a:r>
            <a:r>
              <a:rPr lang="en-US" sz="2600" dirty="0"/>
              <a:t> </a:t>
            </a:r>
            <a:r>
              <a:rPr lang="en-US" sz="2600" dirty="0" err="1"/>
              <a:t>având</a:t>
            </a:r>
            <a:r>
              <a:rPr lang="en-US" sz="2600" dirty="0"/>
              <a:t> ca </a:t>
            </a:r>
            <a:r>
              <a:rPr lang="en-US" sz="2600" dirty="0" err="1"/>
              <a:t>destinație</a:t>
            </a:r>
            <a:r>
              <a:rPr lang="en-US" sz="2600" dirty="0"/>
              <a:t> </a:t>
            </a:r>
            <a:r>
              <a:rPr lang="en-US" sz="2600" dirty="0" err="1"/>
              <a:t>această</a:t>
            </a:r>
            <a:r>
              <a:rPr lang="en-US" sz="2600" dirty="0"/>
              <a:t> </a:t>
            </a:r>
            <a:r>
              <a:rPr lang="en-US" sz="2600" dirty="0" err="1"/>
              <a:t>adresă</a:t>
            </a:r>
            <a:r>
              <a:rPr lang="en-US" sz="2600" dirty="0"/>
              <a:t> se </a:t>
            </a:r>
            <a:r>
              <a:rPr lang="en-US" sz="2600" dirty="0" err="1"/>
              <a:t>întorc</a:t>
            </a:r>
            <a:r>
              <a:rPr lang="en-US" sz="2600" dirty="0"/>
              <a:t> </a:t>
            </a:r>
            <a:r>
              <a:rPr lang="en-US" sz="2600" dirty="0" err="1"/>
              <a:t>către</a:t>
            </a:r>
            <a:r>
              <a:rPr lang="en-US" sz="2600" dirty="0"/>
              <a:t> </a:t>
            </a:r>
            <a:r>
              <a:rPr lang="en-US" sz="2600" dirty="0" err="1"/>
              <a:t>stația</a:t>
            </a:r>
            <a:r>
              <a:rPr lang="en-US" sz="2600" dirty="0"/>
              <a:t> care le-a trimis;</a:t>
            </a:r>
          </a:p>
          <a:p>
            <a:pPr marL="285750" indent="-285750"/>
            <a:r>
              <a:rPr lang="en-US" sz="2600" dirty="0" err="1"/>
              <a:t>Această</a:t>
            </a:r>
            <a:r>
              <a:rPr lang="en-US" sz="2600" dirty="0"/>
              <a:t> </a:t>
            </a:r>
            <a:r>
              <a:rPr lang="en-US" sz="2600" dirty="0" err="1"/>
              <a:t>interfață</a:t>
            </a:r>
            <a:r>
              <a:rPr lang="en-US" sz="2600" dirty="0"/>
              <a:t>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folosită</a:t>
            </a:r>
            <a:r>
              <a:rPr lang="en-US" sz="2600" dirty="0"/>
              <a:t> pentru a </a:t>
            </a:r>
            <a:r>
              <a:rPr lang="en-US" sz="2600" dirty="0" err="1"/>
              <a:t>putea</a:t>
            </a:r>
            <a:r>
              <a:rPr lang="en-US" sz="2600" dirty="0"/>
              <a:t> </a:t>
            </a:r>
            <a:r>
              <a:rPr lang="en-US" sz="2600" dirty="0" err="1"/>
              <a:t>testa</a:t>
            </a:r>
            <a:r>
              <a:rPr lang="en-US" sz="2600" dirty="0"/>
              <a:t> </a:t>
            </a:r>
            <a:r>
              <a:rPr lang="en-US" sz="2600" dirty="0" err="1"/>
              <a:t>aplicații</a:t>
            </a:r>
            <a:r>
              <a:rPr lang="en-US" sz="2600" dirty="0"/>
              <a:t> server pe </a:t>
            </a:r>
            <a:r>
              <a:rPr lang="en-US" sz="2600" dirty="0" err="1"/>
              <a:t>mașini</a:t>
            </a:r>
            <a:r>
              <a:rPr lang="en-US" sz="2600" dirty="0"/>
              <a:t> care nu au </a:t>
            </a:r>
            <a:r>
              <a:rPr lang="en-US" sz="2600" dirty="0" err="1"/>
              <a:t>conexiune</a:t>
            </a:r>
            <a:r>
              <a:rPr lang="en-US" sz="2600" dirty="0"/>
              <a:t> la </a:t>
            </a:r>
            <a:r>
              <a:rPr lang="en-US" sz="2600" dirty="0" err="1"/>
              <a:t>rețea</a:t>
            </a:r>
            <a:r>
              <a:rPr lang="en-US" sz="2600" dirty="0"/>
              <a:t>, </a:t>
            </a:r>
            <a:r>
              <a:rPr lang="en-US" sz="2600" dirty="0" err="1"/>
              <a:t>sau</a:t>
            </a:r>
            <a:r>
              <a:rPr lang="en-US" sz="2600" dirty="0"/>
              <a:t> pentru </a:t>
            </a:r>
            <a:r>
              <a:rPr lang="en-US" sz="2600" dirty="0" err="1"/>
              <a:t>testarea</a:t>
            </a:r>
            <a:r>
              <a:rPr lang="en-US" sz="2600" dirty="0"/>
              <a:t> </a:t>
            </a:r>
            <a:r>
              <a:rPr lang="en-US" sz="2600" dirty="0" err="1"/>
              <a:t>aplicațiilor</a:t>
            </a:r>
            <a:r>
              <a:rPr lang="en-US" sz="2600" dirty="0"/>
              <a:t> </a:t>
            </a:r>
            <a:r>
              <a:rPr lang="en-US" sz="2600" dirty="0" err="1"/>
              <a:t>înainte</a:t>
            </a:r>
            <a:r>
              <a:rPr lang="en-US" sz="2600" dirty="0"/>
              <a:t> de a le </a:t>
            </a:r>
            <a:r>
              <a:rPr lang="en-US" sz="2600" dirty="0" err="1"/>
              <a:t>expune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rețea</a:t>
            </a:r>
            <a:r>
              <a:rPr lang="en-US" sz="2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11BEE-FAF0-4FD3-52AA-572702D9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8548" y="2890660"/>
            <a:ext cx="2159184" cy="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1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Exemplu</a:t>
            </a:r>
            <a:r>
              <a:rPr lang="en-US" dirty="0"/>
              <a:t> de </a:t>
            </a:r>
            <a:r>
              <a:rPr lang="en-US" dirty="0" err="1"/>
              <a:t>configurație</a:t>
            </a:r>
            <a:endParaRPr lang="en-US" dirty="0"/>
          </a:p>
        </p:txBody>
      </p:sp>
      <p:pic>
        <p:nvPicPr>
          <p:cNvPr id="3" name="Screenshot 2020-11-29 at 23.57.35.png" descr="Screenshot 2020-11-29 at 23.57.35.png">
            <a:extLst>
              <a:ext uri="{FF2B5EF4-FFF2-40B4-BE49-F238E27FC236}">
                <a16:creationId xmlns:a16="http://schemas.microsoft.com/office/drawing/2014/main" id="{5B9237CE-DA57-B27A-647E-4B4D79240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949" y="2248797"/>
            <a:ext cx="6522051" cy="34626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180D9F-270F-D0DC-E625-09987AD12E32}"/>
              </a:ext>
            </a:extLst>
          </p:cNvPr>
          <p:cNvSpPr txBox="1">
            <a:spLocks/>
          </p:cNvSpPr>
          <p:nvPr/>
        </p:nvSpPr>
        <p:spPr>
          <a:xfrm>
            <a:off x="102032" y="2702399"/>
            <a:ext cx="5567917" cy="3253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dirty="0" err="1"/>
              <a:t>Stațiile</a:t>
            </a:r>
            <a:r>
              <a:rPr lang="en-US" sz="2600" dirty="0"/>
              <a:t> sunt configurate cu IP-urile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măștile</a:t>
            </a:r>
            <a:r>
              <a:rPr lang="en-US" sz="2600" dirty="0"/>
              <a:t> din </a:t>
            </a:r>
            <a:r>
              <a:rPr lang="en-US" sz="2600" dirty="0" err="1"/>
              <a:t>figură</a:t>
            </a:r>
            <a:r>
              <a:rPr lang="en-US" sz="2600" dirty="0"/>
              <a:t>. </a:t>
            </a:r>
            <a:r>
              <a:rPr lang="en-US" sz="2600" dirty="0" err="1"/>
              <a:t>Există</a:t>
            </a:r>
            <a:r>
              <a:rPr lang="en-US" sz="2600" dirty="0"/>
              <a:t> </a:t>
            </a:r>
            <a:r>
              <a:rPr lang="en-US" sz="2600" dirty="0" err="1"/>
              <a:t>vreo</a:t>
            </a:r>
            <a:r>
              <a:rPr lang="en-US" sz="2600" dirty="0"/>
              <a:t> </a:t>
            </a:r>
            <a:r>
              <a:rPr lang="en-US" sz="2600" dirty="0" err="1"/>
              <a:t>problemă</a:t>
            </a:r>
            <a:r>
              <a:rPr lang="en-US" sz="2600" dirty="0"/>
              <a:t> cu </a:t>
            </a:r>
            <a:r>
              <a:rPr lang="en-US" sz="2600" dirty="0" err="1"/>
              <a:t>această</a:t>
            </a:r>
            <a:r>
              <a:rPr lang="en-US" sz="2600" dirty="0"/>
              <a:t> </a:t>
            </a:r>
            <a:r>
              <a:rPr lang="en-US" sz="2600" dirty="0" err="1"/>
              <a:t>configurație</a:t>
            </a:r>
            <a:r>
              <a:rPr lang="en-US" sz="2600" dirty="0"/>
              <a:t>?</a:t>
            </a:r>
          </a:p>
          <a:p>
            <a:pPr marL="0" indent="0">
              <a:buNone/>
            </a:pPr>
            <a:endParaRPr lang="en-US" sz="2600" dirty="0"/>
          </a:p>
          <a:p>
            <a:pPr marL="285750" indent="-285750"/>
            <a:r>
              <a:rPr lang="en-US" sz="2600" dirty="0"/>
              <a:t>Da, </a:t>
            </a:r>
            <a:r>
              <a:rPr lang="en-US" sz="2600" b="1" dirty="0"/>
              <a:t>A</a:t>
            </a:r>
            <a:r>
              <a:rPr lang="en-US" sz="2600" dirty="0"/>
              <a:t> are </a:t>
            </a:r>
            <a:r>
              <a:rPr lang="en-US" sz="2600" dirty="0" err="1"/>
              <a:t>configurată</a:t>
            </a:r>
            <a:r>
              <a:rPr lang="en-US" sz="2600" dirty="0"/>
              <a:t> o </a:t>
            </a:r>
            <a:r>
              <a:rPr lang="en-US" sz="2600" dirty="0" err="1"/>
              <a:t>adresă</a:t>
            </a:r>
            <a:r>
              <a:rPr lang="en-US" sz="2600" dirty="0"/>
              <a:t> de </a:t>
            </a:r>
            <a:r>
              <a:rPr lang="en-US" sz="2600" dirty="0" err="1"/>
              <a:t>rețea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b="1" dirty="0"/>
              <a:t>C</a:t>
            </a:r>
            <a:r>
              <a:rPr lang="en-US" sz="2600" dirty="0"/>
              <a:t> are </a:t>
            </a:r>
            <a:r>
              <a:rPr lang="en-US" sz="2600" dirty="0" err="1"/>
              <a:t>configurată</a:t>
            </a:r>
            <a:r>
              <a:rPr lang="en-US" sz="2600" dirty="0"/>
              <a:t> o </a:t>
            </a:r>
            <a:r>
              <a:rPr lang="en-US" sz="2600" dirty="0" err="1"/>
              <a:t>adresă</a:t>
            </a:r>
            <a:r>
              <a:rPr lang="en-US" sz="2600" dirty="0"/>
              <a:t> de </a:t>
            </a:r>
            <a:r>
              <a:rPr lang="en-US" sz="2600" dirty="0" err="1"/>
              <a:t>broascast</a:t>
            </a:r>
            <a:r>
              <a:rPr lang="en-US" sz="2600" dirty="0"/>
              <a:t>, </a:t>
            </a:r>
            <a:r>
              <a:rPr lang="en-US" sz="2600" dirty="0" err="1"/>
              <a:t>în</a:t>
            </a:r>
            <a:r>
              <a:rPr lang="en-US" sz="2600" dirty="0"/>
              <a:t> plus, </a:t>
            </a:r>
            <a:r>
              <a:rPr lang="en-US" sz="2600" b="1" dirty="0"/>
              <a:t>C</a:t>
            </a:r>
            <a:r>
              <a:rPr lang="en-US" sz="2600" dirty="0"/>
              <a:t> are o </a:t>
            </a:r>
            <a:r>
              <a:rPr lang="en-US" sz="2600" dirty="0" err="1"/>
              <a:t>mască</a:t>
            </a:r>
            <a:r>
              <a:rPr lang="en-US" sz="2600" dirty="0"/>
              <a:t> </a:t>
            </a:r>
            <a:r>
              <a:rPr lang="en-US" sz="2600" dirty="0" err="1"/>
              <a:t>diferită</a:t>
            </a:r>
            <a:r>
              <a:rPr lang="en-US" sz="2600" dirty="0"/>
              <a:t> de </a:t>
            </a:r>
            <a:r>
              <a:rPr lang="en-US" sz="2600" b="1" dirty="0"/>
              <a:t>A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b="1" dirty="0"/>
              <a:t>B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19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Exemplu</a:t>
            </a:r>
            <a:r>
              <a:rPr lang="en-US" dirty="0"/>
              <a:t> de broadcast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85B39A-F042-C8B0-B07A-E7D1CC975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227" y="2669420"/>
            <a:ext cx="7240773" cy="339211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4B8340-52C9-53E1-ADB7-742EC8F94C1F}"/>
              </a:ext>
            </a:extLst>
          </p:cNvPr>
          <p:cNvSpPr txBox="1">
            <a:spLocks/>
          </p:cNvSpPr>
          <p:nvPr/>
        </p:nvSpPr>
        <p:spPr>
          <a:xfrm>
            <a:off x="0" y="2462251"/>
            <a:ext cx="5103628" cy="380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dirty="0" err="1"/>
              <a:t>Adresele</a:t>
            </a:r>
            <a:r>
              <a:rPr lang="en-US" sz="2600" dirty="0"/>
              <a:t> IP </a:t>
            </a:r>
            <a:r>
              <a:rPr lang="en-US" sz="2600" dirty="0" err="1"/>
              <a:t>greșite</a:t>
            </a:r>
            <a:r>
              <a:rPr lang="en-US" sz="2600" dirty="0"/>
              <a:t> au </a:t>
            </a:r>
            <a:r>
              <a:rPr lang="en-US" sz="2600" dirty="0" err="1"/>
              <a:t>fost</a:t>
            </a:r>
            <a:r>
              <a:rPr lang="en-US" sz="2600" dirty="0"/>
              <a:t> </a:t>
            </a:r>
            <a:r>
              <a:rPr lang="en-US" sz="2600" dirty="0" err="1"/>
              <a:t>corectate</a:t>
            </a:r>
            <a:r>
              <a:rPr lang="en-US" sz="2600" dirty="0"/>
              <a:t> </a:t>
            </a:r>
            <a:r>
              <a:rPr lang="en-US" sz="2600" b="1" dirty="0"/>
              <a:t>A</a:t>
            </a:r>
            <a:r>
              <a:rPr lang="en-US" sz="2600" dirty="0"/>
              <a:t> </a:t>
            </a:r>
            <a:r>
              <a:rPr lang="en-US" sz="2600" dirty="0" err="1"/>
              <a:t>trimite</a:t>
            </a:r>
            <a:r>
              <a:rPr lang="en-US" sz="2600" dirty="0"/>
              <a:t> un broadcast. Ce </a:t>
            </a:r>
            <a:r>
              <a:rPr lang="en-US" sz="2600" dirty="0" err="1"/>
              <a:t>adresă</a:t>
            </a:r>
            <a:r>
              <a:rPr lang="en-US" sz="2600" dirty="0"/>
              <a:t> IP </a:t>
            </a:r>
            <a:r>
              <a:rPr lang="en-US" sz="2600" dirty="0" err="1"/>
              <a:t>sursă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destinație</a:t>
            </a:r>
            <a:r>
              <a:rPr lang="en-US" sz="2600" dirty="0"/>
              <a:t> </a:t>
            </a:r>
            <a:r>
              <a:rPr lang="en-US" sz="2600" dirty="0" err="1"/>
              <a:t>vor</a:t>
            </a:r>
            <a:r>
              <a:rPr lang="en-US" sz="2600" dirty="0"/>
              <a:t> fi </a:t>
            </a:r>
            <a:r>
              <a:rPr lang="en-US" sz="2600" dirty="0" err="1"/>
              <a:t>incluse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antetul</a:t>
            </a:r>
            <a:r>
              <a:rPr lang="en-US" sz="2600" dirty="0"/>
              <a:t> IP?</a:t>
            </a:r>
          </a:p>
          <a:p>
            <a:pPr marL="285750" indent="-285750"/>
            <a:r>
              <a:rPr lang="en-US" sz="2600" dirty="0" err="1"/>
              <a:t>Sursa</a:t>
            </a:r>
            <a:r>
              <a:rPr lang="en-US" sz="2600" dirty="0"/>
              <a:t>: 192.168.17.1</a:t>
            </a:r>
            <a:br>
              <a:rPr lang="en-US" sz="2600" dirty="0"/>
            </a:br>
            <a:r>
              <a:rPr lang="en-US" sz="2600" dirty="0" err="1"/>
              <a:t>Destinație</a:t>
            </a:r>
            <a:r>
              <a:rPr lang="en-US" sz="2600" dirty="0"/>
              <a:t>: 192.168.17.63</a:t>
            </a:r>
            <a:br>
              <a:rPr lang="en-US" sz="2600" dirty="0"/>
            </a:br>
            <a:endParaRPr lang="en-US" sz="2600" dirty="0"/>
          </a:p>
          <a:p>
            <a:pPr marL="285750" indent="-285750"/>
            <a:r>
              <a:rPr lang="en-US" sz="2600" dirty="0"/>
              <a:t>Care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adresa</a:t>
            </a:r>
            <a:r>
              <a:rPr lang="en-US" sz="2600" dirty="0"/>
              <a:t> de </a:t>
            </a:r>
            <a:r>
              <a:rPr lang="en-US" sz="2600" dirty="0" err="1"/>
              <a:t>rețea</a:t>
            </a:r>
            <a:r>
              <a:rPr lang="en-US" sz="2600" dirty="0"/>
              <a:t> a </a:t>
            </a:r>
            <a:r>
              <a:rPr lang="en-US" sz="2600" dirty="0" err="1"/>
              <a:t>lui</a:t>
            </a:r>
            <a:r>
              <a:rPr lang="en-US" sz="2600" dirty="0"/>
              <a:t> </a:t>
            </a:r>
            <a:r>
              <a:rPr lang="en-US" sz="2600" b="1" dirty="0"/>
              <a:t>A</a:t>
            </a:r>
            <a:r>
              <a:rPr lang="en-US" sz="2600" dirty="0"/>
              <a:t>?</a:t>
            </a:r>
          </a:p>
          <a:p>
            <a:pPr marL="285750" indent="-285750"/>
            <a:r>
              <a:rPr lang="en-US" sz="2600" dirty="0"/>
              <a:t>192.168.17.0</a:t>
            </a:r>
          </a:p>
        </p:txBody>
      </p:sp>
    </p:spTree>
    <p:extLst>
      <p:ext uri="{BB962C8B-B14F-4D97-AF65-F5344CB8AC3E}">
        <p14:creationId xmlns:p14="http://schemas.microsoft.com/office/powerpoint/2010/main" val="129542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Adrese</a:t>
            </a:r>
            <a:r>
              <a:rPr lang="en-US" dirty="0"/>
              <a:t> </a:t>
            </a:r>
            <a:r>
              <a:rPr lang="en-US" dirty="0" err="1"/>
              <a:t>publice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private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892595"/>
            <a:ext cx="12192000" cy="4949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dirty="0"/>
              <a:t>Pentru a </a:t>
            </a:r>
            <a:r>
              <a:rPr lang="en-US" sz="2600" dirty="0" err="1"/>
              <a:t>economisi</a:t>
            </a:r>
            <a:r>
              <a:rPr lang="en-US" sz="2600" dirty="0"/>
              <a:t> </a:t>
            </a:r>
            <a:r>
              <a:rPr lang="en-US" sz="2600" dirty="0" err="1"/>
              <a:t>adrese</a:t>
            </a:r>
            <a:r>
              <a:rPr lang="en-US" sz="2600" dirty="0"/>
              <a:t>, </a:t>
            </a:r>
            <a:r>
              <a:rPr lang="en-US" sz="2600" b="1" dirty="0"/>
              <a:t>RFC1918</a:t>
            </a:r>
            <a:r>
              <a:rPr lang="en-US" sz="2600" dirty="0"/>
              <a:t> a </a:t>
            </a:r>
            <a:r>
              <a:rPr lang="en-US" sz="2600" dirty="0" err="1"/>
              <a:t>alocat</a:t>
            </a:r>
            <a:r>
              <a:rPr lang="en-US" sz="2600" dirty="0"/>
              <a:t> </a:t>
            </a:r>
            <a:r>
              <a:rPr lang="en-US" sz="2600" dirty="0" err="1"/>
              <a:t>trei</a:t>
            </a:r>
            <a:r>
              <a:rPr lang="en-US" sz="2600" dirty="0"/>
              <a:t> </a:t>
            </a:r>
            <a:r>
              <a:rPr lang="en-US" sz="2600" dirty="0" err="1"/>
              <a:t>spații</a:t>
            </a:r>
            <a:r>
              <a:rPr lang="en-US" sz="2600" dirty="0"/>
              <a:t> de </a:t>
            </a:r>
            <a:r>
              <a:rPr lang="en-US" sz="2600" dirty="0" err="1"/>
              <a:t>adrese</a:t>
            </a:r>
            <a:r>
              <a:rPr lang="en-US" sz="2600" dirty="0"/>
              <a:t> pentru </a:t>
            </a:r>
            <a:r>
              <a:rPr lang="en-US" sz="2600" dirty="0" err="1"/>
              <a:t>rețele</a:t>
            </a:r>
            <a:r>
              <a:rPr lang="en-US" sz="2600" dirty="0"/>
              <a:t> private:</a:t>
            </a:r>
          </a:p>
          <a:p>
            <a:pPr marL="742950" lvl="1" indent="-285750"/>
            <a:r>
              <a:rPr lang="en-US" sz="2400" dirty="0"/>
              <a:t>10.0.0.0/8 – 10.255.255.255/8;</a:t>
            </a:r>
          </a:p>
          <a:p>
            <a:pPr marL="742950" lvl="1" indent="-285750"/>
            <a:r>
              <a:rPr lang="en-US" sz="2400" dirty="0"/>
              <a:t>172.16.0.0/12 – 172.31.255.255/12;</a:t>
            </a:r>
          </a:p>
          <a:p>
            <a:pPr marL="742950" lvl="1" indent="-285750"/>
            <a:r>
              <a:rPr lang="en-US" sz="2400" dirty="0"/>
              <a:t>192.168.0.0/16 – 192.168.255.255/16.</a:t>
            </a:r>
          </a:p>
          <a:p>
            <a:pPr marL="285750" indent="-285750"/>
            <a:r>
              <a:rPr lang="en-US" sz="2600" dirty="0" err="1"/>
              <a:t>Adresele</a:t>
            </a:r>
            <a:r>
              <a:rPr lang="en-US" sz="2600" dirty="0"/>
              <a:t> private nu pot fi </a:t>
            </a:r>
            <a:r>
              <a:rPr lang="en-US" sz="2600" dirty="0" err="1"/>
              <a:t>atribuite</a:t>
            </a:r>
            <a:r>
              <a:rPr lang="en-US" sz="2600" dirty="0"/>
              <a:t> </a:t>
            </a:r>
            <a:r>
              <a:rPr lang="en-US" sz="2600" dirty="0" err="1"/>
              <a:t>unei</a:t>
            </a:r>
            <a:r>
              <a:rPr lang="en-US" sz="2600" dirty="0"/>
              <a:t> </a:t>
            </a:r>
            <a:r>
              <a:rPr lang="en-US" sz="2600" dirty="0" err="1"/>
              <a:t>organizații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nu pot fi </a:t>
            </a:r>
            <a:r>
              <a:rPr lang="en-US" sz="2600" dirty="0" err="1"/>
              <a:t>folosite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Internet;</a:t>
            </a:r>
          </a:p>
          <a:p>
            <a:pPr marL="285750" indent="-285750"/>
            <a:r>
              <a:rPr lang="en-US" sz="2600" dirty="0"/>
              <a:t>Pentru a </a:t>
            </a:r>
            <a:r>
              <a:rPr lang="en-US" sz="2600" dirty="0" err="1"/>
              <a:t>conecta</a:t>
            </a:r>
            <a:r>
              <a:rPr lang="en-US" sz="2600" dirty="0"/>
              <a:t> o </a:t>
            </a:r>
            <a:r>
              <a:rPr lang="en-US" sz="2600" dirty="0" err="1"/>
              <a:t>stație</a:t>
            </a:r>
            <a:r>
              <a:rPr lang="en-US" sz="2600" dirty="0"/>
              <a:t> cu </a:t>
            </a:r>
            <a:r>
              <a:rPr lang="en-US" sz="2600" dirty="0" err="1"/>
              <a:t>adresă</a:t>
            </a:r>
            <a:r>
              <a:rPr lang="en-US" sz="2600" dirty="0"/>
              <a:t> </a:t>
            </a:r>
            <a:r>
              <a:rPr lang="en-US" sz="2600" dirty="0" err="1"/>
              <a:t>privată</a:t>
            </a:r>
            <a:br>
              <a:rPr lang="en-US" sz="2600" dirty="0"/>
            </a:br>
            <a:r>
              <a:rPr lang="en-US" sz="2600" dirty="0"/>
              <a:t>la Internet, </a:t>
            </a:r>
            <a:r>
              <a:rPr lang="en-US" sz="2600" dirty="0" err="1"/>
              <a:t>aceasta</a:t>
            </a:r>
            <a:r>
              <a:rPr lang="en-US" sz="2600" dirty="0"/>
              <a:t> trebuie </a:t>
            </a:r>
            <a:r>
              <a:rPr lang="en-US" sz="2600" dirty="0" err="1"/>
              <a:t>translatată</a:t>
            </a:r>
            <a:r>
              <a:rPr lang="en-US" sz="2600" dirty="0"/>
              <a:t> la o</a:t>
            </a:r>
            <a:br>
              <a:rPr lang="en-US" sz="2600" dirty="0"/>
            </a:br>
            <a:r>
              <a:rPr lang="en-US" sz="2600" dirty="0" err="1"/>
              <a:t>adresă</a:t>
            </a:r>
            <a:r>
              <a:rPr lang="en-US" sz="2600" dirty="0"/>
              <a:t> </a:t>
            </a:r>
            <a:r>
              <a:rPr lang="en-US" sz="2600" dirty="0" err="1"/>
              <a:t>publică</a:t>
            </a:r>
            <a:r>
              <a:rPr lang="en-US" sz="2600" dirty="0"/>
              <a:t>, process </a:t>
            </a:r>
            <a:r>
              <a:rPr lang="en-US" sz="2600" dirty="0" err="1"/>
              <a:t>numit</a:t>
            </a:r>
            <a:r>
              <a:rPr lang="en-US" sz="2600" dirty="0"/>
              <a:t> </a:t>
            </a:r>
            <a:r>
              <a:rPr lang="en-US" sz="2600" b="1" dirty="0"/>
              <a:t>NAT</a:t>
            </a:r>
            <a:br>
              <a:rPr lang="en-US" sz="2600" b="1" dirty="0"/>
            </a:br>
            <a:r>
              <a:rPr lang="en-US" sz="2600" dirty="0"/>
              <a:t>(Network Address Translation);</a:t>
            </a:r>
          </a:p>
          <a:p>
            <a:pPr marL="285750" indent="-285750"/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cazul</a:t>
            </a:r>
            <a:r>
              <a:rPr lang="en-US" sz="2600" dirty="0"/>
              <a:t> </a:t>
            </a:r>
            <a:r>
              <a:rPr lang="en-US" sz="2600" dirty="0" err="1"/>
              <a:t>serviciului</a:t>
            </a:r>
            <a:r>
              <a:rPr lang="en-US" sz="2600" dirty="0"/>
              <a:t> HTTP se </a:t>
            </a:r>
            <a:r>
              <a:rPr lang="en-US" sz="2600" dirty="0" err="1"/>
              <a:t>poate</a:t>
            </a:r>
            <a:r>
              <a:rPr lang="en-US" sz="2600" dirty="0"/>
              <a:t> </a:t>
            </a:r>
            <a:r>
              <a:rPr lang="en-US" sz="2600" dirty="0" err="1"/>
              <a:t>utiliza</a:t>
            </a:r>
            <a:r>
              <a:rPr lang="en-US" sz="2600" dirty="0"/>
              <a:t> un</a:t>
            </a:r>
            <a:br>
              <a:rPr lang="en-US" sz="2600" dirty="0"/>
            </a:br>
            <a:r>
              <a:rPr lang="en-US" sz="2600" dirty="0"/>
              <a:t>proxy care </a:t>
            </a:r>
            <a:r>
              <a:rPr lang="en-US" sz="2600" dirty="0" err="1"/>
              <a:t>trebuie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aibă</a:t>
            </a:r>
            <a:r>
              <a:rPr lang="en-US" sz="2600" dirty="0"/>
              <a:t> </a:t>
            </a:r>
            <a:r>
              <a:rPr lang="en-US" sz="2600" dirty="0" err="1"/>
              <a:t>adresă</a:t>
            </a:r>
            <a:r>
              <a:rPr lang="en-US" sz="2600" dirty="0"/>
              <a:t> </a:t>
            </a:r>
            <a:r>
              <a:rPr lang="en-US" sz="2600" dirty="0" err="1"/>
              <a:t>publică</a:t>
            </a:r>
            <a:r>
              <a:rPr lang="en-US" sz="2600" dirty="0"/>
              <a:t>.</a:t>
            </a:r>
          </a:p>
        </p:txBody>
      </p:sp>
      <p:pic>
        <p:nvPicPr>
          <p:cNvPr id="4098" name="Picture 2" descr="Public or Private IP Address - What's the Difference? | AVG">
            <a:extLst>
              <a:ext uri="{FF2B5EF4-FFF2-40B4-BE49-F238E27FC236}">
                <a16:creationId xmlns:a16="http://schemas.microsoft.com/office/drawing/2014/main" id="{7178BBB6-E6D4-CE2E-FD7A-2155F9CA9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311" y="3998823"/>
            <a:ext cx="5823098" cy="264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19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</a:t>
            </a:r>
            <a:r>
              <a:rPr lang="en-US" dirty="0"/>
              <a:t> de </a:t>
            </a:r>
            <a:r>
              <a:rPr lang="en-US" dirty="0" err="1"/>
              <a:t>adrese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255180" y="2041451"/>
            <a:ext cx="11589489" cy="4221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dirty="0" err="1"/>
              <a:t>Adresele</a:t>
            </a:r>
            <a:r>
              <a:rPr lang="en-US" sz="2600" dirty="0"/>
              <a:t> IP au </a:t>
            </a:r>
            <a:r>
              <a:rPr lang="en-US" sz="2600" dirty="0" err="1"/>
              <a:t>fost</a:t>
            </a:r>
            <a:r>
              <a:rPr lang="en-US" sz="2600" dirty="0"/>
              <a:t> </a:t>
            </a:r>
            <a:r>
              <a:rPr lang="en-US" sz="2600" dirty="0" err="1"/>
              <a:t>istoric</a:t>
            </a:r>
            <a:r>
              <a:rPr lang="en-US" sz="2600" dirty="0"/>
              <a:t> </a:t>
            </a:r>
            <a:r>
              <a:rPr lang="en-US" sz="2600" dirty="0" err="1"/>
              <a:t>clasificate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5 </a:t>
            </a:r>
            <a:r>
              <a:rPr lang="en-US" sz="2600" dirty="0" err="1"/>
              <a:t>clase</a:t>
            </a:r>
            <a:r>
              <a:rPr lang="en-US" sz="2600" dirty="0"/>
              <a:t> de </a:t>
            </a:r>
            <a:r>
              <a:rPr lang="en-US" sz="2600" dirty="0" err="1"/>
              <a:t>adrese</a:t>
            </a:r>
            <a:r>
              <a:rPr lang="en-US" sz="2600" dirty="0"/>
              <a:t> (</a:t>
            </a:r>
            <a:r>
              <a:rPr lang="en-US" sz="2600" b="1" dirty="0"/>
              <a:t>A</a:t>
            </a:r>
            <a:r>
              <a:rPr lang="en-US" sz="2600" dirty="0"/>
              <a:t>, </a:t>
            </a:r>
            <a:r>
              <a:rPr lang="en-US" sz="2600" b="1" dirty="0"/>
              <a:t>B</a:t>
            </a:r>
            <a:r>
              <a:rPr lang="en-US" sz="2600" dirty="0"/>
              <a:t>, </a:t>
            </a:r>
            <a:r>
              <a:rPr lang="en-US" sz="2600" b="1" dirty="0"/>
              <a:t>C</a:t>
            </a:r>
            <a:r>
              <a:rPr lang="en-US" sz="2600" dirty="0"/>
              <a:t>, </a:t>
            </a:r>
            <a:r>
              <a:rPr lang="en-US" sz="2600" b="1" dirty="0"/>
              <a:t>D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b="1" dirty="0"/>
              <a:t>E</a:t>
            </a:r>
            <a:r>
              <a:rPr lang="en-US" sz="2600" dirty="0"/>
              <a:t>), </a:t>
            </a:r>
            <a:r>
              <a:rPr lang="en-US" sz="2600" dirty="0" err="1"/>
              <a:t>fiecare</a:t>
            </a:r>
            <a:r>
              <a:rPr lang="en-US" sz="2600" dirty="0"/>
              <a:t> cu o </a:t>
            </a:r>
            <a:r>
              <a:rPr lang="en-US" sz="2600" dirty="0" err="1"/>
              <a:t>mască</a:t>
            </a:r>
            <a:r>
              <a:rPr lang="en-US" sz="2600" dirty="0"/>
              <a:t> </a:t>
            </a:r>
            <a:r>
              <a:rPr lang="en-US" sz="2600" dirty="0" err="1"/>
              <a:t>specifică</a:t>
            </a:r>
            <a:r>
              <a:rPr lang="en-US" sz="2600" dirty="0"/>
              <a:t>;</a:t>
            </a:r>
          </a:p>
          <a:p>
            <a:pPr marL="285750" indent="-285750"/>
            <a:r>
              <a:rPr lang="en-US" sz="2600" dirty="0" err="1"/>
              <a:t>Inițial</a:t>
            </a:r>
            <a:r>
              <a:rPr lang="en-US" sz="2600" dirty="0"/>
              <a:t>, </a:t>
            </a:r>
            <a:r>
              <a:rPr lang="en-US" sz="2600" dirty="0" err="1"/>
              <a:t>dispozitivele</a:t>
            </a:r>
            <a:r>
              <a:rPr lang="en-US" sz="2600" dirty="0"/>
              <a:t> luau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considerare</a:t>
            </a:r>
            <a:r>
              <a:rPr lang="en-US" sz="2600" dirty="0"/>
              <a:t> </a:t>
            </a:r>
            <a:r>
              <a:rPr lang="en-US" sz="2600" dirty="0" err="1"/>
              <a:t>aceste</a:t>
            </a:r>
            <a:r>
              <a:rPr lang="en-US" sz="2600" dirty="0"/>
              <a:t> </a:t>
            </a:r>
            <a:r>
              <a:rPr lang="en-US" sz="2600" dirty="0" err="1"/>
              <a:t>clase</a:t>
            </a:r>
            <a:r>
              <a:rPr lang="en-US" sz="2600" dirty="0"/>
              <a:t> pentru a </a:t>
            </a:r>
            <a:r>
              <a:rPr lang="en-US" sz="2600" dirty="0" err="1"/>
              <a:t>determina</a:t>
            </a:r>
            <a:r>
              <a:rPr lang="en-US" sz="2600" dirty="0"/>
              <a:t> </a:t>
            </a:r>
            <a:r>
              <a:rPr lang="en-US" sz="2600" dirty="0" err="1"/>
              <a:t>masca</a:t>
            </a:r>
            <a:r>
              <a:rPr lang="en-US" sz="2600" dirty="0"/>
              <a:t> </a:t>
            </a:r>
            <a:r>
              <a:rPr lang="en-US" sz="2600" dirty="0" err="1"/>
              <a:t>rețelei</a:t>
            </a:r>
            <a:r>
              <a:rPr lang="en-US" sz="2600" dirty="0"/>
              <a:t>;</a:t>
            </a:r>
          </a:p>
          <a:p>
            <a:pPr marL="285750" indent="-285750"/>
            <a:r>
              <a:rPr lang="en-US" sz="2600" dirty="0"/>
              <a:t>IANA </a:t>
            </a:r>
            <a:r>
              <a:rPr lang="en-US" sz="2600" dirty="0" err="1"/>
              <a:t>atribuia</a:t>
            </a:r>
            <a:r>
              <a:rPr lang="en-US" sz="2600" dirty="0"/>
              <a:t> </a:t>
            </a:r>
            <a:r>
              <a:rPr lang="en-US" sz="2600" dirty="0" err="1"/>
              <a:t>unei</a:t>
            </a:r>
            <a:r>
              <a:rPr lang="en-US" sz="2600" dirty="0"/>
              <a:t> </a:t>
            </a:r>
            <a:r>
              <a:rPr lang="en-US" sz="2600" dirty="0" err="1"/>
              <a:t>organizații</a:t>
            </a:r>
            <a:r>
              <a:rPr lang="en-US" sz="2600" dirty="0"/>
              <a:t> un </a:t>
            </a:r>
            <a:r>
              <a:rPr lang="en-US" sz="2600" dirty="0" err="1"/>
              <a:t>întreg</a:t>
            </a:r>
            <a:r>
              <a:rPr lang="en-US" sz="2600" dirty="0"/>
              <a:t> bloc classful de </a:t>
            </a:r>
            <a:r>
              <a:rPr lang="en-US" sz="2600" dirty="0" err="1"/>
              <a:t>adrese</a:t>
            </a:r>
            <a:r>
              <a:rPr lang="en-US" sz="2600" dirty="0"/>
              <a:t>, </a:t>
            </a:r>
            <a:r>
              <a:rPr lang="en-US" sz="2600" dirty="0" err="1"/>
              <a:t>însă</a:t>
            </a:r>
            <a:r>
              <a:rPr lang="en-US" sz="2600" dirty="0"/>
              <a:t> </a:t>
            </a:r>
            <a:r>
              <a:rPr lang="en-US" sz="2600" dirty="0" err="1"/>
              <a:t>cele</a:t>
            </a:r>
            <a:r>
              <a:rPr lang="en-US" sz="2600" dirty="0"/>
              <a:t> de </a:t>
            </a:r>
            <a:r>
              <a:rPr lang="en-US" sz="2600" dirty="0" err="1"/>
              <a:t>clasă</a:t>
            </a:r>
            <a:r>
              <a:rPr lang="en-US" sz="2600" dirty="0"/>
              <a:t> </a:t>
            </a:r>
            <a:r>
              <a:rPr lang="en-US" sz="2600" b="1" dirty="0"/>
              <a:t>A</a:t>
            </a:r>
            <a:r>
              <a:rPr lang="en-US" sz="2600" dirty="0"/>
              <a:t> </a:t>
            </a:r>
            <a:r>
              <a:rPr lang="en-US" sz="2600" dirty="0" err="1"/>
              <a:t>erau</a:t>
            </a:r>
            <a:r>
              <a:rPr lang="en-US" sz="2600" dirty="0"/>
              <a:t> </a:t>
            </a:r>
            <a:r>
              <a:rPr lang="en-US" sz="2600" dirty="0" err="1"/>
              <a:t>deseori</a:t>
            </a:r>
            <a:r>
              <a:rPr lang="en-US" sz="2600" dirty="0"/>
              <a:t> </a:t>
            </a:r>
            <a:r>
              <a:rPr lang="en-US" sz="2600" dirty="0" err="1"/>
              <a:t>prea</a:t>
            </a:r>
            <a:r>
              <a:rPr lang="en-US" sz="2600" dirty="0"/>
              <a:t> </a:t>
            </a:r>
            <a:r>
              <a:rPr lang="en-US" sz="2600" dirty="0" err="1"/>
              <a:t>mari</a:t>
            </a:r>
            <a:r>
              <a:rPr lang="en-US" sz="2600" dirty="0"/>
              <a:t>,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cele</a:t>
            </a:r>
            <a:r>
              <a:rPr lang="en-US" sz="2600" dirty="0"/>
              <a:t> de </a:t>
            </a:r>
            <a:r>
              <a:rPr lang="en-US" sz="2600" dirty="0" err="1"/>
              <a:t>clasă</a:t>
            </a:r>
            <a:r>
              <a:rPr lang="en-US" sz="2600" dirty="0"/>
              <a:t> </a:t>
            </a:r>
            <a:r>
              <a:rPr lang="en-US" sz="2600" b="1" dirty="0"/>
              <a:t>C</a:t>
            </a:r>
            <a:r>
              <a:rPr lang="en-US" sz="2600" dirty="0"/>
              <a:t> </a:t>
            </a:r>
            <a:r>
              <a:rPr lang="en-US" sz="2600" dirty="0" err="1"/>
              <a:t>prea</a:t>
            </a:r>
            <a:r>
              <a:rPr lang="en-US" sz="2600" dirty="0"/>
              <a:t> </a:t>
            </a:r>
            <a:r>
              <a:rPr lang="en-US" sz="2600" dirty="0" err="1"/>
              <a:t>mici</a:t>
            </a:r>
            <a:r>
              <a:rPr lang="en-US" sz="2600" dirty="0"/>
              <a:t>;</a:t>
            </a:r>
          </a:p>
          <a:p>
            <a:pPr marL="285750" indent="-285750"/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rețele</a:t>
            </a:r>
            <a:r>
              <a:rPr lang="en-US" sz="2600" dirty="0"/>
              <a:t> </a:t>
            </a:r>
            <a:r>
              <a:rPr lang="en-US" sz="2600" dirty="0" err="1"/>
              <a:t>moderne</a:t>
            </a:r>
            <a:r>
              <a:rPr lang="en-US" sz="2600" dirty="0"/>
              <a:t> </a:t>
            </a:r>
            <a:r>
              <a:rPr lang="en-US" sz="2600" dirty="0" err="1"/>
              <a:t>clasele</a:t>
            </a:r>
            <a:r>
              <a:rPr lang="en-US" sz="2600" dirty="0"/>
              <a:t> de </a:t>
            </a:r>
            <a:r>
              <a:rPr lang="en-US" sz="2600" dirty="0" err="1"/>
              <a:t>adrese</a:t>
            </a:r>
            <a:r>
              <a:rPr lang="en-US" sz="2600" dirty="0"/>
              <a:t> nu </a:t>
            </a:r>
            <a:r>
              <a:rPr lang="en-US" sz="2600" dirty="0" err="1"/>
              <a:t>mai</a:t>
            </a:r>
            <a:r>
              <a:rPr lang="en-US" sz="2600" dirty="0"/>
              <a:t> sunt </a:t>
            </a:r>
            <a:r>
              <a:rPr lang="en-US" sz="2600" dirty="0" err="1"/>
              <a:t>relevante</a:t>
            </a:r>
            <a:r>
              <a:rPr lang="en-US" sz="2600" dirty="0"/>
              <a:t>;</a:t>
            </a:r>
          </a:p>
          <a:p>
            <a:pPr marL="285750" indent="-285750"/>
            <a:r>
              <a:rPr lang="en-US" sz="2600" dirty="0" err="1"/>
              <a:t>Clasele</a:t>
            </a:r>
            <a:r>
              <a:rPr lang="en-US" sz="2600" dirty="0"/>
              <a:t> sunt </a:t>
            </a:r>
            <a:r>
              <a:rPr lang="en-US" sz="2600" dirty="0" err="1"/>
              <a:t>identificate</a:t>
            </a:r>
            <a:r>
              <a:rPr lang="en-US" sz="2600" dirty="0"/>
              <a:t> </a:t>
            </a:r>
            <a:r>
              <a:rPr lang="en-US" sz="2600" dirty="0" err="1"/>
              <a:t>după</a:t>
            </a:r>
            <a:r>
              <a:rPr lang="en-US" sz="2600" dirty="0"/>
              <a:t> </a:t>
            </a:r>
            <a:r>
              <a:rPr lang="en-US" sz="2600" dirty="0" err="1"/>
              <a:t>primii</a:t>
            </a:r>
            <a:r>
              <a:rPr lang="en-US" sz="2600" dirty="0"/>
              <a:t> </a:t>
            </a:r>
            <a:r>
              <a:rPr lang="en-US" sz="2600" dirty="0" err="1"/>
              <a:t>biți</a:t>
            </a:r>
            <a:r>
              <a:rPr lang="en-US" sz="2600" dirty="0"/>
              <a:t> ai </a:t>
            </a:r>
            <a:r>
              <a:rPr lang="en-US" sz="2600" dirty="0" err="1"/>
              <a:t>primului</a:t>
            </a:r>
            <a:r>
              <a:rPr lang="en-US" sz="2600" dirty="0"/>
              <a:t> octet.</a:t>
            </a:r>
          </a:p>
        </p:txBody>
      </p:sp>
    </p:spTree>
    <p:extLst>
      <p:ext uri="{BB962C8B-B14F-4D97-AF65-F5344CB8AC3E}">
        <p14:creationId xmlns:p14="http://schemas.microsoft.com/office/powerpoint/2010/main" val="309058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Vă mulțumesc că</a:t>
            </a:r>
            <a:br>
              <a:rPr lang="ro-RO" dirty="0"/>
            </a:br>
            <a:r>
              <a:rPr lang="ro-RO" dirty="0"/>
              <a:t>ați venit la curs!</a:t>
            </a:r>
            <a:endParaRPr lang="en-US" dirty="0"/>
          </a:p>
        </p:txBody>
      </p:sp>
      <p:pic>
        <p:nvPicPr>
          <p:cNvPr id="1028" name="Picture 4" descr="Jerusalem Wallpaper HD 96033 - Baltana">
            <a:extLst>
              <a:ext uri="{FF2B5EF4-FFF2-40B4-BE49-F238E27FC236}">
                <a16:creationId xmlns:a16="http://schemas.microsoft.com/office/drawing/2014/main" id="{6AE4CE25-6702-E084-C8BB-21900FE0D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1520"/>
            <a:ext cx="12192000" cy="551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FB98D7-8D92-6047-24FC-6FAF7D80A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377" y="2031433"/>
            <a:ext cx="3712143" cy="11995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46" name="Picture 22" descr="The flag of Israel – Star of David centred between two horizontal stripes of a Tallit (a Jewish prayer shawl)">
            <a:extLst>
              <a:ext uri="{FF2B5EF4-FFF2-40B4-BE49-F238E27FC236}">
                <a16:creationId xmlns:a16="http://schemas.microsoft.com/office/drawing/2014/main" id="{47C2516B-E444-8862-2EE3-AF4608727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83" y="5516480"/>
            <a:ext cx="1689559" cy="12289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51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</a:t>
            </a:r>
            <a:r>
              <a:rPr lang="en-US" dirty="0"/>
              <a:t> de </a:t>
            </a:r>
            <a:r>
              <a:rPr lang="en-US" dirty="0" err="1"/>
              <a:t>adrese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CF79B55-F95C-03EB-7BC1-9B1BA2902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12735"/>
              </p:ext>
            </p:extLst>
          </p:nvPr>
        </p:nvGraphicFramePr>
        <p:xfrm>
          <a:off x="287490" y="2782383"/>
          <a:ext cx="11617019" cy="2926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1382232">
                  <a:extLst>
                    <a:ext uri="{9D8B030D-6E8A-4147-A177-3AD203B41FA5}">
                      <a16:colId xmlns:a16="http://schemas.microsoft.com/office/drawing/2014/main" val="2875886957"/>
                    </a:ext>
                  </a:extLst>
                </a:gridCol>
                <a:gridCol w="2009553">
                  <a:extLst>
                    <a:ext uri="{9D8B030D-6E8A-4147-A177-3AD203B41FA5}">
                      <a16:colId xmlns:a16="http://schemas.microsoft.com/office/drawing/2014/main" val="4120062166"/>
                    </a:ext>
                  </a:extLst>
                </a:gridCol>
                <a:gridCol w="4077018">
                  <a:extLst>
                    <a:ext uri="{9D8B030D-6E8A-4147-A177-3AD203B41FA5}">
                      <a16:colId xmlns:a16="http://schemas.microsoft.com/office/drawing/2014/main" val="2975521264"/>
                    </a:ext>
                  </a:extLst>
                </a:gridCol>
                <a:gridCol w="2074108">
                  <a:extLst>
                    <a:ext uri="{9D8B030D-6E8A-4147-A177-3AD203B41FA5}">
                      <a16:colId xmlns:a16="http://schemas.microsoft.com/office/drawing/2014/main" val="947168546"/>
                    </a:ext>
                  </a:extLst>
                </a:gridCol>
                <a:gridCol w="2074108">
                  <a:extLst>
                    <a:ext uri="{9D8B030D-6E8A-4147-A177-3AD203B41FA5}">
                      <a16:colId xmlns:a16="http://schemas.microsoft.com/office/drawing/2014/main" val="2781164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err="1">
                          <a:solidFill>
                            <a:schemeClr val="tx1"/>
                          </a:solidFill>
                        </a:rPr>
                        <a:t>Clasă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err="1">
                          <a:solidFill>
                            <a:schemeClr val="tx1"/>
                          </a:solidFill>
                        </a:rPr>
                        <a:t>Primul</a:t>
                      </a:r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 octet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Gama de </a:t>
                      </a:r>
                      <a:r>
                        <a:rPr lang="en-US" sz="2600" dirty="0" err="1">
                          <a:solidFill>
                            <a:schemeClr val="tx1"/>
                          </a:solidFill>
                        </a:rPr>
                        <a:t>adrese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err="1">
                          <a:solidFill>
                            <a:schemeClr val="tx1"/>
                          </a:solidFill>
                        </a:rPr>
                        <a:t>Mască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Scop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10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0.0.0.0 – 127.255.255.255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464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10…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128.0.0.0 – 191.255.255.255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51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110…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192.0.0.0 – 223.255.255.255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474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1110…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224.0.0.0 – 239.255.255.255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Multicast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20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1111…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240.0.0.0 – 255.255.255.255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Experimental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38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19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Subrețele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255180" y="2041450"/>
            <a:ext cx="11589489" cy="48165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dirty="0" err="1"/>
              <a:t>Istoric</a:t>
            </a:r>
            <a:r>
              <a:rPr lang="en-US" sz="2600" dirty="0"/>
              <a:t>, o </a:t>
            </a:r>
            <a:r>
              <a:rPr lang="en-US" sz="2600" dirty="0" err="1"/>
              <a:t>subrețea</a:t>
            </a:r>
            <a:r>
              <a:rPr lang="en-US" sz="2600" dirty="0"/>
              <a:t> </a:t>
            </a:r>
            <a:r>
              <a:rPr lang="en-US" sz="2600" dirty="0" err="1"/>
              <a:t>reprezintă</a:t>
            </a:r>
            <a:r>
              <a:rPr lang="en-US" sz="2600" dirty="0"/>
              <a:t> o </a:t>
            </a:r>
            <a:r>
              <a:rPr lang="en-US" sz="2600" dirty="0" err="1"/>
              <a:t>rețea</a:t>
            </a:r>
            <a:r>
              <a:rPr lang="en-US" sz="2600" dirty="0"/>
              <a:t> </a:t>
            </a:r>
            <a:r>
              <a:rPr lang="en-US" sz="2600" dirty="0" err="1"/>
              <a:t>obținută</a:t>
            </a:r>
            <a:r>
              <a:rPr lang="en-US" sz="2600" dirty="0"/>
              <a:t> </a:t>
            </a:r>
            <a:r>
              <a:rPr lang="en-US" sz="2600" dirty="0" err="1"/>
              <a:t>prin</a:t>
            </a:r>
            <a:r>
              <a:rPr lang="en-US" sz="2600" dirty="0"/>
              <a:t> </a:t>
            </a:r>
            <a:r>
              <a:rPr lang="en-US" sz="2600" dirty="0" err="1"/>
              <a:t>deplasarea</a:t>
            </a:r>
            <a:r>
              <a:rPr lang="en-US" sz="2600" dirty="0"/>
              <a:t> la </a:t>
            </a:r>
            <a:r>
              <a:rPr lang="en-US" sz="2600" dirty="0" err="1"/>
              <a:t>dreapta</a:t>
            </a:r>
            <a:r>
              <a:rPr lang="en-US" sz="2600" dirty="0"/>
              <a:t> a </a:t>
            </a:r>
            <a:r>
              <a:rPr lang="en-US" sz="2600" dirty="0" err="1"/>
              <a:t>unei</a:t>
            </a:r>
            <a:r>
              <a:rPr lang="en-US" sz="2600" dirty="0"/>
              <a:t> </a:t>
            </a:r>
            <a:r>
              <a:rPr lang="en-US" sz="2600" dirty="0" err="1"/>
              <a:t>măști</a:t>
            </a:r>
            <a:r>
              <a:rPr lang="en-US" sz="2600" dirty="0"/>
              <a:t> de </a:t>
            </a:r>
            <a:r>
              <a:rPr lang="en-US" sz="2600" dirty="0" err="1"/>
              <a:t>rețea</a:t>
            </a:r>
            <a:r>
              <a:rPr lang="en-US" sz="2600" dirty="0"/>
              <a:t> classful:</a:t>
            </a: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endParaRPr lang="en-US" sz="2600" dirty="0"/>
          </a:p>
          <a:p>
            <a:pPr marL="285750" indent="-285750"/>
            <a:r>
              <a:rPr lang="en-US" sz="2600" dirty="0" err="1"/>
              <a:t>Rețelele</a:t>
            </a:r>
            <a:r>
              <a:rPr lang="en-US" sz="2600" dirty="0"/>
              <a:t> </a:t>
            </a:r>
            <a:r>
              <a:rPr lang="en-US" sz="2600" dirty="0" err="1"/>
              <a:t>actuale</a:t>
            </a:r>
            <a:r>
              <a:rPr lang="en-US" sz="2600" dirty="0"/>
              <a:t> au </a:t>
            </a:r>
            <a:r>
              <a:rPr lang="en-US" sz="2600" dirty="0" err="1"/>
              <a:t>abandonat</a:t>
            </a:r>
            <a:r>
              <a:rPr lang="en-US" sz="2600" dirty="0"/>
              <a:t> </a:t>
            </a:r>
            <a:r>
              <a:rPr lang="en-US" sz="2600" dirty="0" err="1"/>
              <a:t>ideea</a:t>
            </a:r>
            <a:r>
              <a:rPr lang="en-US" sz="2600" dirty="0"/>
              <a:t> de </a:t>
            </a:r>
            <a:r>
              <a:rPr lang="en-US" sz="2600" dirty="0" err="1"/>
              <a:t>rețele</a:t>
            </a:r>
            <a:r>
              <a:rPr lang="en-US" sz="2600" dirty="0"/>
              <a:t> classful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folosesc</a:t>
            </a:r>
            <a:r>
              <a:rPr lang="en-US" sz="2600" dirty="0"/>
              <a:t> </a:t>
            </a:r>
            <a:r>
              <a:rPr lang="en-US" sz="2600" b="1" dirty="0"/>
              <a:t>VLSM</a:t>
            </a:r>
            <a:r>
              <a:rPr lang="en-US" sz="2600" dirty="0"/>
              <a:t> (Variable Length Subnet Mask), </a:t>
            </a:r>
            <a:r>
              <a:rPr lang="en-US" sz="2600" dirty="0" err="1"/>
              <a:t>în</a:t>
            </a:r>
            <a:r>
              <a:rPr lang="en-US" sz="2600" dirty="0"/>
              <a:t> care o </a:t>
            </a:r>
            <a:r>
              <a:rPr lang="en-US" sz="2600" dirty="0" err="1"/>
              <a:t>subrețea</a:t>
            </a:r>
            <a:r>
              <a:rPr lang="en-US" sz="2600" dirty="0"/>
              <a:t> nu </a:t>
            </a:r>
            <a:r>
              <a:rPr lang="en-US" sz="2600" dirty="0" err="1"/>
              <a:t>este</a:t>
            </a:r>
            <a:r>
              <a:rPr lang="en-US" sz="2600" dirty="0"/>
              <a:t> cu </a:t>
            </a:r>
            <a:r>
              <a:rPr lang="en-US" sz="2600" dirty="0" err="1"/>
              <a:t>nimic</a:t>
            </a:r>
            <a:r>
              <a:rPr lang="en-US" sz="2600" dirty="0"/>
              <a:t> </a:t>
            </a:r>
            <a:r>
              <a:rPr lang="en-US" sz="2600" dirty="0" err="1"/>
              <a:t>diferită</a:t>
            </a:r>
            <a:r>
              <a:rPr lang="en-US" sz="2600" dirty="0"/>
              <a:t> de o </a:t>
            </a:r>
            <a:r>
              <a:rPr lang="en-US" sz="2600" dirty="0" err="1"/>
              <a:t>rețea</a:t>
            </a:r>
            <a:r>
              <a:rPr lang="en-US" sz="2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C5ECA-8BF7-3D21-572D-7A5914F2E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193" y="2562445"/>
            <a:ext cx="4746062" cy="282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5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Împărțirea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Subrețele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255180" y="2041450"/>
            <a:ext cx="11589489" cy="48165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dirty="0"/>
              <a:t>O </a:t>
            </a:r>
            <a:r>
              <a:rPr lang="en-US" sz="2600" dirty="0" err="1"/>
              <a:t>definiție</a:t>
            </a:r>
            <a:r>
              <a:rPr lang="en-US" sz="2600" dirty="0"/>
              <a:t> </a:t>
            </a:r>
            <a:r>
              <a:rPr lang="en-US" sz="2600" dirty="0" err="1"/>
              <a:t>actuală</a:t>
            </a:r>
            <a:r>
              <a:rPr lang="en-US" sz="2600" dirty="0"/>
              <a:t> pentru o </a:t>
            </a:r>
            <a:r>
              <a:rPr lang="en-US" sz="2600" dirty="0" err="1"/>
              <a:t>subrețea</a:t>
            </a:r>
            <a:r>
              <a:rPr lang="en-US" sz="2600" dirty="0"/>
              <a:t> </a:t>
            </a:r>
            <a:r>
              <a:rPr lang="en-US" sz="2600" dirty="0" err="1"/>
              <a:t>ar</a:t>
            </a:r>
            <a:r>
              <a:rPr lang="en-US" sz="2600" dirty="0"/>
              <a:t> </a:t>
            </a:r>
            <a:r>
              <a:rPr lang="en-US" sz="2600" dirty="0" err="1"/>
              <a:t>putea</a:t>
            </a:r>
            <a:r>
              <a:rPr lang="en-US" sz="2600" dirty="0"/>
              <a:t> fi </a:t>
            </a:r>
            <a:r>
              <a:rPr lang="en-US" sz="2600" dirty="0" err="1"/>
              <a:t>orice</a:t>
            </a:r>
            <a:r>
              <a:rPr lang="en-US" sz="2600" dirty="0"/>
              <a:t> </a:t>
            </a:r>
            <a:r>
              <a:rPr lang="en-US" sz="2600" dirty="0" err="1"/>
              <a:t>rețea</a:t>
            </a:r>
            <a:r>
              <a:rPr lang="en-US" sz="2600" dirty="0"/>
              <a:t> care face </a:t>
            </a:r>
            <a:r>
              <a:rPr lang="en-US" sz="2600" dirty="0" err="1"/>
              <a:t>parte</a:t>
            </a:r>
            <a:r>
              <a:rPr lang="en-US" sz="2600" dirty="0"/>
              <a:t> din </a:t>
            </a:r>
            <a:r>
              <a:rPr lang="en-US" sz="2600" dirty="0" err="1"/>
              <a:t>spațiul</a:t>
            </a:r>
            <a:r>
              <a:rPr lang="en-US" sz="2600" dirty="0"/>
              <a:t> de </a:t>
            </a:r>
            <a:r>
              <a:rPr lang="en-US" sz="2600" dirty="0" err="1"/>
              <a:t>adresă</a:t>
            </a:r>
            <a:r>
              <a:rPr lang="en-US" sz="2600" dirty="0"/>
              <a:t> a </a:t>
            </a:r>
            <a:r>
              <a:rPr lang="en-US" sz="2600" dirty="0" err="1"/>
              <a:t>unei</a:t>
            </a:r>
            <a:r>
              <a:rPr lang="en-US" sz="2600" dirty="0"/>
              <a:t> </a:t>
            </a:r>
            <a:r>
              <a:rPr lang="en-US" sz="2600" dirty="0" err="1"/>
              <a:t>rețele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mari</a:t>
            </a:r>
            <a:r>
              <a:rPr lang="en-US" sz="2600" dirty="0"/>
              <a:t>;</a:t>
            </a:r>
          </a:p>
          <a:p>
            <a:pPr marL="285750" indent="-285750"/>
            <a:r>
              <a:rPr lang="en-US" sz="2600" dirty="0" err="1"/>
              <a:t>Procesul</a:t>
            </a:r>
            <a:r>
              <a:rPr lang="en-US" sz="2600" dirty="0"/>
              <a:t> de </a:t>
            </a:r>
            <a:r>
              <a:rPr lang="en-US" sz="2600" dirty="0" err="1"/>
              <a:t>împărțire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subrețele</a:t>
            </a:r>
            <a:r>
              <a:rPr lang="en-US" sz="2600" dirty="0"/>
              <a:t> (</a:t>
            </a:r>
            <a:r>
              <a:rPr lang="en-US" sz="2600" b="1" dirty="0"/>
              <a:t>subnetting</a:t>
            </a:r>
            <a:r>
              <a:rPr lang="en-US" sz="2600" dirty="0"/>
              <a:t>) </a:t>
            </a:r>
            <a:r>
              <a:rPr lang="en-US" sz="2600" dirty="0" err="1"/>
              <a:t>constă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partiționarea</a:t>
            </a:r>
            <a:r>
              <a:rPr lang="en-US" sz="2600" dirty="0"/>
              <a:t> </a:t>
            </a:r>
            <a:r>
              <a:rPr lang="en-US" sz="2600" dirty="0" err="1"/>
              <a:t>unei</a:t>
            </a:r>
            <a:r>
              <a:rPr lang="en-US" sz="2600" dirty="0"/>
              <a:t> </a:t>
            </a:r>
            <a:r>
              <a:rPr lang="en-US" sz="2600" dirty="0" err="1"/>
              <a:t>rețele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mari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multe</a:t>
            </a:r>
            <a:r>
              <a:rPr lang="en-US" sz="2600" dirty="0"/>
              <a:t> </a:t>
            </a:r>
            <a:r>
              <a:rPr lang="en-US" sz="2600" dirty="0" err="1"/>
              <a:t>rețele</a:t>
            </a:r>
            <a:r>
              <a:rPr lang="en-US" sz="2600" dirty="0"/>
              <a:t> </a:t>
            </a:r>
            <a:r>
              <a:rPr lang="en-US" sz="2600" dirty="0" err="1"/>
              <a:t>ce</a:t>
            </a:r>
            <a:r>
              <a:rPr lang="en-US" sz="2600" dirty="0"/>
              <a:t> </a:t>
            </a:r>
            <a:r>
              <a:rPr lang="en-US" sz="2600" dirty="0" err="1"/>
              <a:t>respectă</a:t>
            </a:r>
            <a:r>
              <a:rPr lang="en-US" sz="2600" dirty="0"/>
              <a:t> un set de </a:t>
            </a:r>
            <a:r>
              <a:rPr lang="en-US" sz="2600" dirty="0" err="1"/>
              <a:t>cerințe</a:t>
            </a:r>
            <a:r>
              <a:rPr lang="en-US" sz="26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23BFF5-5540-2680-9FA2-B5CCE0E77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224" y="3723714"/>
            <a:ext cx="8245551" cy="30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6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Împărțirea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Subrețele</a:t>
            </a:r>
            <a:r>
              <a:rPr lang="en-US"/>
              <a:t> (II)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74429" y="1733106"/>
            <a:ext cx="12043144" cy="48165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dirty="0" err="1"/>
              <a:t>Procesul</a:t>
            </a:r>
            <a:r>
              <a:rPr lang="en-US" sz="2600" dirty="0"/>
              <a:t> de </a:t>
            </a:r>
            <a:r>
              <a:rPr lang="en-US" sz="2600" dirty="0" err="1"/>
              <a:t>împărțire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subrețele</a:t>
            </a:r>
            <a:r>
              <a:rPr lang="en-US" sz="2600" dirty="0"/>
              <a:t> ne </a:t>
            </a:r>
            <a:r>
              <a:rPr lang="en-US" sz="2600" dirty="0" err="1"/>
              <a:t>ajută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răspundem</a:t>
            </a:r>
            <a:r>
              <a:rPr lang="en-US" sz="2600" dirty="0"/>
              <a:t> la </a:t>
            </a:r>
            <a:r>
              <a:rPr lang="en-US" sz="2600" dirty="0" err="1"/>
              <a:t>întrebările</a:t>
            </a:r>
            <a:r>
              <a:rPr lang="en-US" sz="2600" dirty="0"/>
              <a:t>:</a:t>
            </a:r>
          </a:p>
          <a:p>
            <a:pPr marL="742950" lvl="1" indent="-285750"/>
            <a:r>
              <a:rPr lang="en-US" sz="2400" dirty="0"/>
              <a:t>Este </a:t>
            </a:r>
            <a:r>
              <a:rPr lang="en-US" sz="2400" dirty="0" err="1"/>
              <a:t>blocul</a:t>
            </a:r>
            <a:r>
              <a:rPr lang="en-US" sz="2400" dirty="0"/>
              <a:t> de </a:t>
            </a:r>
            <a:r>
              <a:rPr lang="en-US" sz="2400" dirty="0" err="1"/>
              <a:t>adrese</a:t>
            </a:r>
            <a:r>
              <a:rPr lang="en-US" sz="2400" dirty="0"/>
              <a:t> </a:t>
            </a:r>
            <a:r>
              <a:rPr lang="en-US" sz="2400" dirty="0" err="1"/>
              <a:t>alocat</a:t>
            </a:r>
            <a:r>
              <a:rPr lang="en-US" sz="2400" dirty="0"/>
              <a:t> </a:t>
            </a:r>
            <a:r>
              <a:rPr lang="en-US" sz="2400" dirty="0" err="1"/>
              <a:t>suficient</a:t>
            </a:r>
            <a:r>
              <a:rPr lang="en-US" sz="2400" dirty="0"/>
              <a:t> pentru </a:t>
            </a:r>
            <a:r>
              <a:rPr lang="en-US" sz="2400" dirty="0" err="1"/>
              <a:t>cerințele</a:t>
            </a:r>
            <a:r>
              <a:rPr lang="en-US" sz="2400" dirty="0"/>
              <a:t> </a:t>
            </a:r>
            <a:r>
              <a:rPr lang="en-US" sz="2400" dirty="0" err="1"/>
              <a:t>organizației</a:t>
            </a:r>
            <a:r>
              <a:rPr lang="en-US" sz="2400" dirty="0"/>
              <a:t>?</a:t>
            </a:r>
          </a:p>
          <a:p>
            <a:pPr marL="742950" lvl="1" indent="-285750"/>
            <a:r>
              <a:rPr lang="en-US" sz="2400" dirty="0" err="1"/>
              <a:t>Putem</a:t>
            </a:r>
            <a:r>
              <a:rPr lang="en-US" sz="2400" dirty="0"/>
              <a:t> </a:t>
            </a:r>
            <a:r>
              <a:rPr lang="en-US" sz="2400" dirty="0" err="1"/>
              <a:t>organiza</a:t>
            </a:r>
            <a:r>
              <a:rPr lang="en-US" sz="2400" dirty="0"/>
              <a:t> </a:t>
            </a:r>
            <a:r>
              <a:rPr lang="en-US" sz="2400" dirty="0" err="1"/>
              <a:t>rețelele</a:t>
            </a:r>
            <a:r>
              <a:rPr lang="en-US" sz="2400" dirty="0"/>
              <a:t> </a:t>
            </a:r>
            <a:r>
              <a:rPr lang="en-US" sz="2400" dirty="0" err="1"/>
              <a:t>astfel</a:t>
            </a:r>
            <a:r>
              <a:rPr lang="en-US" sz="2400" dirty="0"/>
              <a:t> </a:t>
            </a:r>
            <a:r>
              <a:rPr lang="en-US" sz="2400" dirty="0" err="1"/>
              <a:t>încât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fim</a:t>
            </a:r>
            <a:r>
              <a:rPr lang="en-US" sz="2400" dirty="0"/>
              <a:t> </a:t>
            </a:r>
            <a:r>
              <a:rPr lang="en-US" sz="2400" dirty="0" err="1"/>
              <a:t>pregătiți</a:t>
            </a:r>
            <a:r>
              <a:rPr lang="en-US" sz="2400" dirty="0"/>
              <a:t> pentru </a:t>
            </a:r>
            <a:r>
              <a:rPr lang="en-US" sz="2400" dirty="0" err="1"/>
              <a:t>extinderea</a:t>
            </a:r>
            <a:r>
              <a:rPr lang="en-US" sz="2400" dirty="0"/>
              <a:t> </a:t>
            </a:r>
            <a:r>
              <a:rPr lang="en-US" sz="2400" dirty="0" err="1"/>
              <a:t>numărului</a:t>
            </a:r>
            <a:r>
              <a:rPr lang="en-US" sz="2400" dirty="0"/>
              <a:t> de </a:t>
            </a:r>
            <a:r>
              <a:rPr lang="en-US" sz="2400" dirty="0" err="1"/>
              <a:t>stații</a:t>
            </a:r>
            <a:r>
              <a:rPr lang="en-US" sz="2400" dirty="0"/>
              <a:t>?</a:t>
            </a:r>
          </a:p>
          <a:p>
            <a:pPr marL="742950" lvl="1" indent="-285750"/>
            <a:r>
              <a:rPr lang="en-US" sz="2400" dirty="0"/>
              <a:t>Este </a:t>
            </a:r>
            <a:r>
              <a:rPr lang="en-US" sz="2400" dirty="0" err="1"/>
              <a:t>necesară</a:t>
            </a:r>
            <a:r>
              <a:rPr lang="en-US" sz="2400" dirty="0"/>
              <a:t> o </a:t>
            </a:r>
            <a:r>
              <a:rPr lang="en-US" sz="2400" dirty="0" err="1"/>
              <a:t>atribuire</a:t>
            </a:r>
            <a:r>
              <a:rPr lang="en-US" sz="2400" dirty="0"/>
              <a:t> </a:t>
            </a:r>
            <a:r>
              <a:rPr lang="en-US" sz="2400" dirty="0" err="1"/>
              <a:t>optimă</a:t>
            </a:r>
            <a:r>
              <a:rPr lang="en-US" sz="2400" dirty="0"/>
              <a:t> a </a:t>
            </a:r>
            <a:r>
              <a:rPr lang="en-US" sz="2400" dirty="0" err="1"/>
              <a:t>spațiilor</a:t>
            </a:r>
            <a:r>
              <a:rPr lang="en-US" sz="2400" dirty="0"/>
              <a:t> de </a:t>
            </a:r>
            <a:r>
              <a:rPr lang="en-US" sz="2400" dirty="0" err="1"/>
              <a:t>adresă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suficientă</a:t>
            </a:r>
            <a:r>
              <a:rPr lang="en-US" sz="2400" dirty="0"/>
              <a:t> </a:t>
            </a:r>
            <a:r>
              <a:rPr lang="en-US" sz="2400" dirty="0" err="1"/>
              <a:t>împărțirea</a:t>
            </a:r>
            <a:r>
              <a:rPr lang="en-US" sz="2400" dirty="0"/>
              <a:t> </a:t>
            </a:r>
            <a:r>
              <a:rPr lang="en-US" sz="2400" dirty="0" err="1"/>
              <a:t>egală</a:t>
            </a:r>
            <a:r>
              <a:rPr lang="en-US" sz="2400" dirty="0"/>
              <a:t> </a:t>
            </a:r>
            <a:r>
              <a:rPr lang="en-US" sz="2400" dirty="0" err="1"/>
              <a:t>între</a:t>
            </a:r>
            <a:r>
              <a:rPr lang="en-US" sz="2400" dirty="0"/>
              <a:t> </a:t>
            </a:r>
            <a:r>
              <a:rPr lang="en-US" sz="2400" dirty="0" err="1"/>
              <a:t>departamente</a:t>
            </a:r>
            <a:r>
              <a:rPr lang="en-US" sz="2400" dirty="0"/>
              <a:t>?</a:t>
            </a:r>
          </a:p>
          <a:p>
            <a:pPr marL="742950" lvl="1" indent="-285750"/>
            <a:r>
              <a:rPr lang="en-US" sz="2400" dirty="0" err="1"/>
              <a:t>Putem</a:t>
            </a:r>
            <a:r>
              <a:rPr lang="en-US" sz="2400" dirty="0"/>
              <a:t> </a:t>
            </a:r>
            <a:r>
              <a:rPr lang="en-US" sz="2400" dirty="0" err="1"/>
              <a:t>optimiza</a:t>
            </a:r>
            <a:r>
              <a:rPr lang="en-US" sz="2400" dirty="0"/>
              <a:t> </a:t>
            </a:r>
            <a:r>
              <a:rPr lang="en-US" sz="2400" dirty="0" err="1"/>
              <a:t>tabelele</a:t>
            </a:r>
            <a:r>
              <a:rPr lang="en-US" sz="2400" dirty="0"/>
              <a:t> de </a:t>
            </a:r>
            <a:r>
              <a:rPr lang="en-US" sz="2400" dirty="0" err="1"/>
              <a:t>rutare</a:t>
            </a:r>
            <a:r>
              <a:rPr lang="en-US" sz="2400" dirty="0"/>
              <a:t> </a:t>
            </a:r>
            <a:r>
              <a:rPr lang="en-US" sz="2400" dirty="0" err="1"/>
              <a:t>dacă</a:t>
            </a:r>
            <a:r>
              <a:rPr lang="en-US" sz="2400" dirty="0"/>
              <a:t> </a:t>
            </a:r>
            <a:r>
              <a:rPr lang="en-US" sz="2400" dirty="0" err="1"/>
              <a:t>avem</a:t>
            </a:r>
            <a:r>
              <a:rPr lang="en-US" sz="2400" dirty="0"/>
              <a:t> o </a:t>
            </a:r>
            <a:r>
              <a:rPr lang="en-US" sz="2400" dirty="0" err="1"/>
              <a:t>rețea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mare?</a:t>
            </a:r>
          </a:p>
          <a:p>
            <a:pPr marL="285750" indent="-285750"/>
            <a:r>
              <a:rPr lang="en-US" sz="2600" dirty="0" err="1"/>
              <a:t>Există</a:t>
            </a:r>
            <a:r>
              <a:rPr lang="en-US" sz="2600" dirty="0"/>
              <a:t> </a:t>
            </a:r>
            <a:r>
              <a:rPr lang="en-US" sz="2600" dirty="0" err="1"/>
              <a:t>două</a:t>
            </a:r>
            <a:r>
              <a:rPr lang="en-US" sz="2600" dirty="0"/>
              <a:t> </a:t>
            </a:r>
            <a:r>
              <a:rPr lang="en-US" sz="2600" dirty="0" err="1"/>
              <a:t>tipuri</a:t>
            </a:r>
            <a:r>
              <a:rPr lang="en-US" sz="2600" dirty="0"/>
              <a:t> de </a:t>
            </a:r>
            <a:r>
              <a:rPr lang="en-US" sz="2600" dirty="0" err="1"/>
              <a:t>împărtire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subrețele</a:t>
            </a:r>
            <a:r>
              <a:rPr lang="en-US" sz="2600" dirty="0"/>
              <a:t>:</a:t>
            </a:r>
          </a:p>
          <a:p>
            <a:pPr marL="742950" lvl="1" indent="-285750"/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subrețele</a:t>
            </a:r>
            <a:r>
              <a:rPr lang="en-US" sz="2400" dirty="0"/>
              <a:t> </a:t>
            </a:r>
            <a:r>
              <a:rPr lang="en-US" sz="2400" dirty="0" err="1"/>
              <a:t>egale</a:t>
            </a:r>
            <a:r>
              <a:rPr lang="en-US" sz="2400" dirty="0"/>
              <a:t>;</a:t>
            </a:r>
          </a:p>
          <a:p>
            <a:pPr marL="742950" lvl="1" indent="-285750"/>
            <a:r>
              <a:rPr lang="en-US" sz="2400" dirty="0" err="1"/>
              <a:t>Optimă</a:t>
            </a:r>
            <a:r>
              <a:rPr lang="en-US" sz="2400" dirty="0"/>
              <a:t> (cu </a:t>
            </a:r>
            <a:r>
              <a:rPr lang="en-US" sz="2400" dirty="0" err="1"/>
              <a:t>pierdere</a:t>
            </a:r>
            <a:r>
              <a:rPr lang="en-US" sz="2400" dirty="0"/>
              <a:t> </a:t>
            </a:r>
            <a:r>
              <a:rPr lang="en-US" sz="2400" dirty="0" err="1"/>
              <a:t>minimă</a:t>
            </a:r>
            <a:r>
              <a:rPr lang="en-US" sz="2400" dirty="0"/>
              <a:t> de </a:t>
            </a:r>
            <a:r>
              <a:rPr lang="en-US" sz="2400" dirty="0" err="1"/>
              <a:t>adrese</a:t>
            </a:r>
            <a:r>
              <a:rPr lang="en-US" sz="2400" dirty="0"/>
              <a:t>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19F60-4FB9-1930-407D-14328A40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923" y="4528101"/>
            <a:ext cx="6067648" cy="209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9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Împărțirea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Subrețele</a:t>
            </a:r>
            <a:r>
              <a:rPr lang="en-US" dirty="0"/>
              <a:t> (III)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74429" y="1733106"/>
            <a:ext cx="12043144" cy="5108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dirty="0" err="1"/>
              <a:t>Cerință</a:t>
            </a:r>
            <a:r>
              <a:rPr lang="en-US" sz="2600" dirty="0"/>
              <a:t>:</a:t>
            </a:r>
            <a:br>
              <a:rPr lang="en-US" sz="2600" dirty="0"/>
            </a:br>
            <a:r>
              <a:rPr lang="en-US" sz="2600" dirty="0" err="1"/>
              <a:t>Să</a:t>
            </a:r>
            <a:r>
              <a:rPr lang="en-US" sz="2600" dirty="0"/>
              <a:t> se </a:t>
            </a:r>
            <a:r>
              <a:rPr lang="en-US" sz="2600" dirty="0" err="1"/>
              <a:t>împartă</a:t>
            </a:r>
            <a:r>
              <a:rPr lang="en-US" sz="2600" dirty="0"/>
              <a:t> </a:t>
            </a:r>
            <a:r>
              <a:rPr lang="en-US" sz="2600" dirty="0" err="1"/>
              <a:t>spațiul</a:t>
            </a:r>
            <a:r>
              <a:rPr lang="en-US" sz="2600" dirty="0"/>
              <a:t> de </a:t>
            </a:r>
            <a:r>
              <a:rPr lang="en-US" sz="2600" dirty="0" err="1"/>
              <a:t>adrese</a:t>
            </a:r>
            <a:r>
              <a:rPr lang="en-US" sz="2600" dirty="0"/>
              <a:t> </a:t>
            </a:r>
            <a:r>
              <a:rPr lang="en-US" sz="2600" b="1" dirty="0">
                <a:solidFill>
                  <a:srgbClr val="0070C0"/>
                </a:solidFill>
              </a:rPr>
              <a:t>192.168.10.0/24</a:t>
            </a:r>
            <a:r>
              <a:rPr lang="en-US" sz="2600" dirty="0"/>
              <a:t> pentru a </a:t>
            </a:r>
            <a:r>
              <a:rPr lang="en-US" sz="2600" dirty="0" err="1"/>
              <a:t>oferi</a:t>
            </a:r>
            <a:r>
              <a:rPr lang="en-US" sz="2600" dirty="0"/>
              <a:t> </a:t>
            </a:r>
            <a:r>
              <a:rPr lang="en-US" sz="2600" dirty="0" err="1"/>
              <a:t>suport</a:t>
            </a:r>
            <a:r>
              <a:rPr lang="en-US" sz="2600" dirty="0"/>
              <a:t> </a:t>
            </a: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trei</a:t>
            </a:r>
            <a:r>
              <a:rPr lang="en-US" sz="2600" dirty="0"/>
              <a:t> </a:t>
            </a:r>
            <a:r>
              <a:rPr lang="en-US" sz="2600" dirty="0" err="1"/>
              <a:t>rețele</a:t>
            </a:r>
            <a:r>
              <a:rPr lang="en-US" sz="2600" dirty="0"/>
              <a:t> </a:t>
            </a:r>
            <a:r>
              <a:rPr lang="en-US" sz="2600" dirty="0" err="1"/>
              <a:t>având</a:t>
            </a:r>
            <a:r>
              <a:rPr lang="en-US" sz="2600" dirty="0"/>
              <a:t> </a:t>
            </a:r>
            <a:r>
              <a:rPr lang="en-US" sz="2600" b="1" dirty="0">
                <a:solidFill>
                  <a:srgbClr val="C00000"/>
                </a:solidFill>
              </a:rPr>
              <a:t>60</a:t>
            </a:r>
            <a:r>
              <a:rPr lang="en-US" sz="2600" dirty="0"/>
              <a:t>, </a:t>
            </a:r>
            <a:r>
              <a:rPr lang="en-US" sz="2600" b="1" dirty="0">
                <a:solidFill>
                  <a:srgbClr val="92D050"/>
                </a:solidFill>
              </a:rPr>
              <a:t>30</a:t>
            </a:r>
            <a:r>
              <a:rPr lang="en-US" sz="2600" dirty="0"/>
              <a:t>, </a:t>
            </a:r>
            <a:r>
              <a:rPr lang="en-US" sz="2600" dirty="0" err="1"/>
              <a:t>respectiv</a:t>
            </a:r>
            <a:r>
              <a:rPr lang="en-US" sz="2600" dirty="0"/>
              <a:t> </a:t>
            </a:r>
            <a:r>
              <a:rPr lang="en-US" sz="2600" b="1" dirty="0">
                <a:solidFill>
                  <a:srgbClr val="00B0F0"/>
                </a:solidFill>
              </a:rPr>
              <a:t>15</a:t>
            </a:r>
            <a:r>
              <a:rPr lang="en-US" sz="2600" dirty="0"/>
              <a:t> </a:t>
            </a:r>
            <a:r>
              <a:rPr lang="en-US" sz="2600" dirty="0" err="1"/>
              <a:t>stații</a:t>
            </a:r>
            <a:r>
              <a:rPr lang="en-US" sz="2600" dirty="0"/>
              <a:t>; </a:t>
            </a:r>
            <a:r>
              <a:rPr lang="en-US" sz="2600" dirty="0" err="1"/>
              <a:t>subrețele</a:t>
            </a:r>
            <a:r>
              <a:rPr lang="en-US" sz="2600" dirty="0"/>
              <a:t> respective </a:t>
            </a:r>
            <a:r>
              <a:rPr lang="en-US" sz="2600" dirty="0" err="1"/>
              <a:t>să</a:t>
            </a:r>
            <a:r>
              <a:rPr lang="en-US" sz="2600" dirty="0"/>
              <a:t> fie </a:t>
            </a:r>
            <a:r>
              <a:rPr lang="en-US" sz="2600" dirty="0" err="1"/>
              <a:t>egale</a:t>
            </a:r>
            <a:r>
              <a:rPr lang="en-US" sz="2600" dirty="0"/>
              <a:t> ca </a:t>
            </a:r>
            <a:r>
              <a:rPr lang="en-US" sz="2600" dirty="0" err="1"/>
              <a:t>dimensiune</a:t>
            </a:r>
            <a:r>
              <a:rPr lang="en-US" sz="2600" dirty="0"/>
              <a:t>.</a:t>
            </a:r>
          </a:p>
          <a:p>
            <a:pPr marL="285750" indent="-285750"/>
            <a:r>
              <a:rPr lang="en-US" sz="2600" dirty="0" err="1"/>
              <a:t>Rezolvare</a:t>
            </a:r>
            <a:r>
              <a:rPr lang="en-US" sz="2600" dirty="0"/>
              <a:t>:</a:t>
            </a:r>
            <a:br>
              <a:rPr lang="en-US" sz="2600" dirty="0"/>
            </a:br>
            <a:r>
              <a:rPr lang="en-US" sz="2600" dirty="0" err="1"/>
              <a:t>Avem</a:t>
            </a:r>
            <a:r>
              <a:rPr lang="en-US" sz="2600" dirty="0"/>
              <a:t> nevoie de 3 </a:t>
            </a:r>
            <a:r>
              <a:rPr lang="en-US" sz="2600" dirty="0" err="1"/>
              <a:t>subrețele</a:t>
            </a:r>
            <a:r>
              <a:rPr lang="en-US" sz="2600" dirty="0"/>
              <a:t>, </a:t>
            </a:r>
            <a:r>
              <a:rPr lang="en-US" sz="2600" dirty="0" err="1"/>
              <a:t>deci</a:t>
            </a:r>
            <a:r>
              <a:rPr lang="en-US" sz="2600" dirty="0"/>
              <a:t> </a:t>
            </a:r>
            <a:r>
              <a:rPr lang="en-US" sz="2600" dirty="0" err="1"/>
              <a:t>trebuiesc</a:t>
            </a:r>
            <a:r>
              <a:rPr lang="en-US" sz="2600" dirty="0"/>
              <a:t> </a:t>
            </a:r>
            <a:r>
              <a:rPr lang="en-US" sz="2600" dirty="0" err="1"/>
              <a:t>împrumutați</a:t>
            </a:r>
            <a:r>
              <a:rPr lang="en-US" sz="2600" dirty="0"/>
              <a:t> </a:t>
            </a:r>
            <a:r>
              <a:rPr lang="en-US" sz="2600" b="1" dirty="0">
                <a:solidFill>
                  <a:srgbClr val="F57921"/>
                </a:solidFill>
              </a:rPr>
              <a:t>2 </a:t>
            </a:r>
            <a:r>
              <a:rPr lang="en-US" sz="2600" b="1" dirty="0" err="1">
                <a:solidFill>
                  <a:srgbClr val="F57921"/>
                </a:solidFill>
              </a:rPr>
              <a:t>biți</a:t>
            </a:r>
            <a:r>
              <a:rPr lang="en-US" sz="2600" dirty="0"/>
              <a:t> pentru </a:t>
            </a:r>
            <a:r>
              <a:rPr lang="en-US" sz="2600" dirty="0" err="1"/>
              <a:t>partea</a:t>
            </a:r>
            <a:r>
              <a:rPr lang="en-US" sz="2600" dirty="0"/>
              <a:t> de </a:t>
            </a:r>
            <a:r>
              <a:rPr lang="en-US" sz="2600" dirty="0" err="1"/>
              <a:t>subrețea</a:t>
            </a:r>
            <a:r>
              <a:rPr lang="en-US" sz="2600" dirty="0"/>
              <a:t> a </a:t>
            </a:r>
            <a:r>
              <a:rPr lang="en-US" sz="2600" dirty="0" err="1"/>
              <a:t>adresei</a:t>
            </a:r>
            <a:r>
              <a:rPr lang="en-US" sz="2600" dirty="0"/>
              <a:t> IP.</a:t>
            </a: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endParaRPr lang="en-US" sz="2600" dirty="0"/>
          </a:p>
          <a:p>
            <a:pPr marL="285750" indent="-285750"/>
            <a:r>
              <a:rPr lang="en-US" sz="2600" dirty="0" err="1"/>
              <a:t>Cât</a:t>
            </a:r>
            <a:r>
              <a:rPr lang="en-US" sz="2600" dirty="0"/>
              <a:t> de </a:t>
            </a:r>
            <a:r>
              <a:rPr lang="en-US" sz="2600" dirty="0" err="1"/>
              <a:t>multe</a:t>
            </a:r>
            <a:r>
              <a:rPr lang="en-US" sz="2600" dirty="0"/>
              <a:t> </a:t>
            </a:r>
            <a:r>
              <a:rPr lang="en-US" sz="2600" dirty="0" err="1"/>
              <a:t>adrese</a:t>
            </a:r>
            <a:br>
              <a:rPr lang="en-US" sz="2600" dirty="0"/>
            </a:br>
            <a:r>
              <a:rPr lang="en-US" sz="2600" dirty="0"/>
              <a:t>IP de </a:t>
            </a:r>
            <a:r>
              <a:rPr lang="en-US" sz="2600" dirty="0" err="1"/>
              <a:t>stații</a:t>
            </a:r>
            <a:r>
              <a:rPr lang="en-US" sz="2600" dirty="0"/>
              <a:t> au </a:t>
            </a:r>
            <a:r>
              <a:rPr lang="en-US" sz="2600" dirty="0" err="1"/>
              <a:t>fost</a:t>
            </a:r>
            <a:br>
              <a:rPr lang="en-US" sz="2600" dirty="0"/>
            </a:br>
            <a:r>
              <a:rPr lang="en-US" sz="2600" dirty="0" err="1"/>
              <a:t>risipite</a:t>
            </a:r>
            <a:r>
              <a:rPr lang="en-US" sz="2600" dirty="0"/>
              <a:t>?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70A90D-CF66-DE9A-610F-BBA75CCDA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710" y="4073341"/>
            <a:ext cx="8654903" cy="18851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C6DCA1-1D3E-9AA4-5CE4-263B7C991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071" y="6324325"/>
            <a:ext cx="6096000" cy="51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9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Împărțirea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Subrețele</a:t>
            </a:r>
            <a:r>
              <a:rPr lang="en-US" dirty="0"/>
              <a:t> (IV)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223283" y="1998921"/>
            <a:ext cx="11738345" cy="4550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dirty="0" err="1"/>
              <a:t>Putem</a:t>
            </a:r>
            <a:r>
              <a:rPr lang="en-US" sz="2600" dirty="0"/>
              <a:t> reduce </a:t>
            </a:r>
            <a:r>
              <a:rPr lang="en-US" sz="2600" dirty="0" err="1"/>
              <a:t>pierderea</a:t>
            </a:r>
            <a:r>
              <a:rPr lang="en-US" sz="2600" dirty="0"/>
              <a:t> de </a:t>
            </a:r>
            <a:r>
              <a:rPr lang="en-US" sz="2600" dirty="0" err="1"/>
              <a:t>adrese</a:t>
            </a:r>
            <a:r>
              <a:rPr lang="en-US" sz="2600" dirty="0"/>
              <a:t> </a:t>
            </a:r>
            <a:r>
              <a:rPr lang="en-US" sz="2600" dirty="0" err="1"/>
              <a:t>folosind</a:t>
            </a:r>
            <a:r>
              <a:rPr lang="en-US" sz="2600" dirty="0"/>
              <a:t> </a:t>
            </a:r>
            <a:r>
              <a:rPr lang="en-US" sz="2600" dirty="0" err="1"/>
              <a:t>împărțirea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subrețele</a:t>
            </a:r>
            <a:r>
              <a:rPr lang="en-US" sz="2600" dirty="0"/>
              <a:t> </a:t>
            </a:r>
            <a:r>
              <a:rPr lang="en-US" sz="2600" dirty="0" err="1"/>
              <a:t>bazată</a:t>
            </a:r>
            <a:r>
              <a:rPr lang="en-US" sz="2600" dirty="0"/>
              <a:t> pe</a:t>
            </a:r>
            <a:br>
              <a:rPr lang="en-US" sz="2600" dirty="0"/>
            </a:br>
            <a:r>
              <a:rPr lang="nb-NO" sz="2600" dirty="0"/>
              <a:t>Variable Length Subnet Mask (</a:t>
            </a:r>
            <a:r>
              <a:rPr lang="nb-NO" sz="2600" b="1" dirty="0"/>
              <a:t>VLSM</a:t>
            </a:r>
            <a:r>
              <a:rPr lang="nb-NO" sz="2600" dirty="0"/>
              <a:t>);</a:t>
            </a:r>
            <a:endParaRPr lang="en-US" sz="2600" dirty="0"/>
          </a:p>
          <a:p>
            <a:pPr marL="285750" indent="-285750"/>
            <a:r>
              <a:rPr lang="en-US" sz="2600" dirty="0"/>
              <a:t>VLSM </a:t>
            </a:r>
            <a:r>
              <a:rPr lang="en-US" sz="2600" dirty="0" err="1"/>
              <a:t>permite</a:t>
            </a:r>
            <a:r>
              <a:rPr lang="en-US" sz="2600" dirty="0"/>
              <a:t> </a:t>
            </a:r>
            <a:r>
              <a:rPr lang="en-US" sz="2600" dirty="0" err="1"/>
              <a:t>crearea</a:t>
            </a:r>
            <a:r>
              <a:rPr lang="en-US" sz="2600" dirty="0"/>
              <a:t> de </a:t>
            </a:r>
            <a:r>
              <a:rPr lang="en-US" sz="2600" dirty="0" err="1"/>
              <a:t>subrețele</a:t>
            </a:r>
            <a:r>
              <a:rPr lang="en-US" sz="2600" dirty="0"/>
              <a:t> </a:t>
            </a:r>
            <a:r>
              <a:rPr lang="en-US" sz="2600" dirty="0" err="1"/>
              <a:t>ce</a:t>
            </a:r>
            <a:r>
              <a:rPr lang="en-US" sz="2600" dirty="0"/>
              <a:t> nu </a:t>
            </a:r>
            <a:r>
              <a:rPr lang="en-US" sz="2600" dirty="0" err="1"/>
              <a:t>mai</a:t>
            </a:r>
            <a:r>
              <a:rPr lang="en-US" sz="2600" dirty="0"/>
              <a:t> au </a:t>
            </a:r>
            <a:r>
              <a:rPr lang="en-US" sz="2600" dirty="0" err="1"/>
              <a:t>măști</a:t>
            </a:r>
            <a:r>
              <a:rPr lang="en-US" sz="2600" dirty="0"/>
              <a:t> de </a:t>
            </a:r>
            <a:r>
              <a:rPr lang="en-US" sz="2600" dirty="0" err="1"/>
              <a:t>aceeași</a:t>
            </a:r>
            <a:r>
              <a:rPr lang="en-US" sz="2600" dirty="0"/>
              <a:t> </a:t>
            </a:r>
            <a:r>
              <a:rPr lang="en-US" sz="2600" dirty="0" err="1"/>
              <a:t>lungime</a:t>
            </a:r>
            <a:r>
              <a:rPr lang="en-US" sz="2600" dirty="0"/>
              <a:t>: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C08B38-9F4F-DFF1-CEA4-46D13A881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456" y="3317358"/>
            <a:ext cx="5399997" cy="352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0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Împărțirea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Subrețele</a:t>
            </a:r>
            <a:r>
              <a:rPr lang="en-US" dirty="0"/>
              <a:t> (V)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74429" y="1488558"/>
            <a:ext cx="12043144" cy="5061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 err="1"/>
              <a:t>Reluăm</a:t>
            </a:r>
            <a:r>
              <a:rPr lang="en-US" sz="2600" dirty="0"/>
              <a:t> </a:t>
            </a:r>
            <a:r>
              <a:rPr lang="en-US" sz="2600" dirty="0" err="1"/>
              <a:t>exemplul</a:t>
            </a:r>
            <a:r>
              <a:rPr lang="en-US" sz="2600" dirty="0"/>
              <a:t> anterior:</a:t>
            </a:r>
          </a:p>
          <a:p>
            <a:r>
              <a:rPr lang="en-US" sz="2400" dirty="0" err="1"/>
              <a:t>Cerință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 err="1"/>
              <a:t>Să</a:t>
            </a:r>
            <a:r>
              <a:rPr lang="en-US" sz="2400" dirty="0"/>
              <a:t> se </a:t>
            </a:r>
            <a:r>
              <a:rPr lang="en-US" sz="2400" dirty="0" err="1"/>
              <a:t>împartă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adrese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192.168.10.0/24</a:t>
            </a:r>
            <a:r>
              <a:rPr lang="en-US" sz="2400" dirty="0"/>
              <a:t> pentru a </a:t>
            </a:r>
            <a:r>
              <a:rPr lang="en-US" sz="2400" dirty="0" err="1"/>
              <a:t>acomoda</a:t>
            </a:r>
            <a:r>
              <a:rPr lang="en-US" sz="2400" dirty="0"/>
              <a:t> </a:t>
            </a:r>
            <a:r>
              <a:rPr lang="en-US" sz="2400" dirty="0" err="1"/>
              <a:t>trei</a:t>
            </a:r>
            <a:r>
              <a:rPr lang="en-US" sz="2400" dirty="0"/>
              <a:t> </a:t>
            </a:r>
            <a:r>
              <a:rPr lang="en-US" sz="2400" dirty="0" err="1"/>
              <a:t>rețele</a:t>
            </a:r>
            <a:r>
              <a:rPr lang="en-US" sz="2400" dirty="0"/>
              <a:t> </a:t>
            </a:r>
            <a:r>
              <a:rPr lang="en-US" sz="2400" dirty="0" err="1"/>
              <a:t>având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60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92D050"/>
                </a:solidFill>
              </a:rPr>
              <a:t>30</a:t>
            </a:r>
            <a:r>
              <a:rPr lang="en-US" sz="2400" dirty="0"/>
              <a:t>, </a:t>
            </a:r>
            <a:r>
              <a:rPr lang="en-US" sz="2400" dirty="0" err="1"/>
              <a:t>respectiv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F0"/>
                </a:solidFill>
              </a:rPr>
              <a:t>15</a:t>
            </a:r>
            <a:r>
              <a:rPr lang="en-US" sz="2400" dirty="0"/>
              <a:t> </a:t>
            </a:r>
            <a:r>
              <a:rPr lang="en-US" sz="2400" dirty="0" err="1"/>
              <a:t>stații</a:t>
            </a:r>
            <a:r>
              <a:rPr lang="en-US" sz="2400" dirty="0"/>
              <a:t>; </a:t>
            </a:r>
            <a:r>
              <a:rPr lang="en-US" sz="2400" dirty="0" err="1"/>
              <a:t>Împărțirea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subrețele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risipească</a:t>
            </a:r>
            <a:r>
              <a:rPr lang="en-US" sz="2400" dirty="0"/>
              <a:t> un </a:t>
            </a:r>
            <a:r>
              <a:rPr lang="en-US" sz="2400" dirty="0" err="1"/>
              <a:t>număr</a:t>
            </a:r>
            <a:r>
              <a:rPr lang="en-US" sz="2400" dirty="0"/>
              <a:t> minim de </a:t>
            </a:r>
            <a:r>
              <a:rPr lang="en-US" sz="2400" dirty="0" err="1"/>
              <a:t>adrese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Rezolvare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/>
              <a:t>Se </a:t>
            </a:r>
            <a:r>
              <a:rPr lang="en-US" sz="2400" dirty="0" err="1"/>
              <a:t>observă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pentru </a:t>
            </a:r>
            <a:r>
              <a:rPr lang="en-US" sz="2400" dirty="0" err="1"/>
              <a:t>cele</a:t>
            </a:r>
            <a:r>
              <a:rPr lang="en-US" sz="2400" dirty="0"/>
              <a:t> </a:t>
            </a:r>
            <a:r>
              <a:rPr lang="en-US" sz="2400" dirty="0" err="1"/>
              <a:t>trei</a:t>
            </a:r>
            <a:r>
              <a:rPr lang="en-US" sz="2400" dirty="0"/>
              <a:t> </a:t>
            </a:r>
            <a:r>
              <a:rPr lang="en-US" sz="2400" dirty="0" err="1"/>
              <a:t>rețele</a:t>
            </a:r>
            <a:r>
              <a:rPr lang="en-US" sz="2400" dirty="0"/>
              <a:t> </a:t>
            </a:r>
            <a:r>
              <a:rPr lang="en-US" sz="2400" dirty="0" err="1"/>
              <a:t>avem</a:t>
            </a:r>
            <a:r>
              <a:rPr lang="en-US" sz="2400" dirty="0"/>
              <a:t> nevoie</a:t>
            </a:r>
            <a:br>
              <a:rPr lang="en-US" sz="2400" dirty="0"/>
            </a:br>
            <a:r>
              <a:rPr lang="en-US" sz="2400" dirty="0"/>
              <a:t>de </a:t>
            </a:r>
            <a:r>
              <a:rPr lang="en-US" sz="2600" b="1" dirty="0">
                <a:solidFill>
                  <a:srgbClr val="C00000"/>
                </a:solidFill>
              </a:rPr>
              <a:t>6</a:t>
            </a:r>
            <a:r>
              <a:rPr lang="en-US" sz="2400" dirty="0"/>
              <a:t>, </a:t>
            </a:r>
            <a:r>
              <a:rPr lang="en-US" sz="2600" b="1" dirty="0">
                <a:solidFill>
                  <a:srgbClr val="92D050"/>
                </a:solidFill>
              </a:rPr>
              <a:t>5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respectiv</a:t>
            </a:r>
            <a:r>
              <a:rPr lang="en-US" sz="2400" dirty="0"/>
              <a:t> </a:t>
            </a:r>
            <a:r>
              <a:rPr lang="en-US" sz="2600" b="1" dirty="0">
                <a:solidFill>
                  <a:srgbClr val="00B0F0"/>
                </a:solidFill>
              </a:rPr>
              <a:t>5</a:t>
            </a:r>
            <a:r>
              <a:rPr lang="en-US" sz="2400" dirty="0"/>
              <a:t> </a:t>
            </a:r>
            <a:r>
              <a:rPr lang="en-US" sz="2400" dirty="0" err="1"/>
              <a:t>biți</a:t>
            </a:r>
            <a:r>
              <a:rPr lang="en-US" sz="2400" dirty="0"/>
              <a:t> de host.</a:t>
            </a:r>
            <a:br>
              <a:rPr lang="en-US" sz="2400" dirty="0"/>
            </a:br>
            <a:r>
              <a:rPr lang="en-US" sz="2400" dirty="0" err="1"/>
              <a:t>Putem</a:t>
            </a:r>
            <a:r>
              <a:rPr lang="en-US" sz="2400" dirty="0"/>
              <a:t> </a:t>
            </a:r>
            <a:r>
              <a:rPr lang="en-US" sz="2400" dirty="0" err="1"/>
              <a:t>reprezenta</a:t>
            </a:r>
            <a:r>
              <a:rPr lang="en-US" sz="2400" dirty="0"/>
              <a:t> arborescent </a:t>
            </a:r>
            <a:r>
              <a:rPr lang="en-US" sz="2400" dirty="0" err="1"/>
              <a:t>divizarea</a:t>
            </a:r>
            <a:r>
              <a:rPr lang="en-US" sz="2400" dirty="0"/>
              <a:t> </a:t>
            </a:r>
            <a:r>
              <a:rPr lang="en-US" sz="2400" dirty="0" err="1"/>
              <a:t>ierarhică</a:t>
            </a:r>
            <a:br>
              <a:rPr lang="en-US" sz="2400" dirty="0"/>
            </a:br>
            <a:r>
              <a:rPr lang="en-US" sz="2400" dirty="0"/>
              <a:t>a </a:t>
            </a:r>
            <a:r>
              <a:rPr lang="en-US" sz="2400" dirty="0" err="1"/>
              <a:t>ultimului</a:t>
            </a:r>
            <a:r>
              <a:rPr lang="en-US" sz="2400" dirty="0"/>
              <a:t> octet: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F41224-9C73-6105-7306-09E8E704B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939" y="3046985"/>
            <a:ext cx="5391954" cy="364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2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Împărțirea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Subrețele</a:t>
            </a:r>
            <a:r>
              <a:rPr lang="en-US" dirty="0"/>
              <a:t> (VI)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74428" y="5738361"/>
            <a:ext cx="12043144" cy="531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Cât</a:t>
            </a:r>
            <a:r>
              <a:rPr lang="en-US" sz="2400" dirty="0"/>
              <a:t> de </a:t>
            </a:r>
            <a:r>
              <a:rPr lang="en-US" sz="2400" dirty="0" err="1"/>
              <a:t>multe</a:t>
            </a:r>
            <a:r>
              <a:rPr lang="en-US" sz="2400" dirty="0"/>
              <a:t> </a:t>
            </a:r>
            <a:r>
              <a:rPr lang="en-US" sz="2400" dirty="0" err="1"/>
              <a:t>adrese</a:t>
            </a:r>
            <a:r>
              <a:rPr lang="en-US" sz="2400" dirty="0"/>
              <a:t> IP de </a:t>
            </a:r>
            <a:r>
              <a:rPr lang="en-US" sz="2400" dirty="0" err="1"/>
              <a:t>stații</a:t>
            </a:r>
            <a:r>
              <a:rPr lang="en-US" sz="2400" dirty="0"/>
              <a:t> au </a:t>
            </a:r>
            <a:r>
              <a:rPr lang="en-US" sz="2400" dirty="0" err="1"/>
              <a:t>fost</a:t>
            </a:r>
            <a:r>
              <a:rPr lang="en-US" sz="2400" dirty="0"/>
              <a:t> </a:t>
            </a:r>
            <a:r>
              <a:rPr lang="en-US" sz="2400" dirty="0" err="1"/>
              <a:t>risipite</a:t>
            </a:r>
            <a:r>
              <a:rPr lang="en-US" sz="24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217E8-18E1-599F-5C34-F781CACF4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02" y="1838659"/>
            <a:ext cx="10426995" cy="3785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1C9DC-A516-4E92-CFF4-DBC954F57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21" y="6121761"/>
            <a:ext cx="6234778" cy="54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5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Exercițiu</a:t>
            </a:r>
            <a:r>
              <a:rPr lang="en-US" dirty="0"/>
              <a:t> de </a:t>
            </a:r>
            <a:r>
              <a:rPr lang="en-US" dirty="0" err="1"/>
              <a:t>Împărțire</a:t>
            </a:r>
            <a:br>
              <a:rPr lang="en-US" dirty="0"/>
            </a:b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Subrețele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74429" y="2462543"/>
            <a:ext cx="12043144" cy="4087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Cerință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 err="1"/>
              <a:t>Să</a:t>
            </a:r>
            <a:r>
              <a:rPr lang="en-US" sz="2400" dirty="0"/>
              <a:t> se </a:t>
            </a:r>
            <a:r>
              <a:rPr lang="en-US" sz="2400" dirty="0" err="1"/>
              <a:t>împartă</a:t>
            </a:r>
            <a:r>
              <a:rPr lang="en-US" sz="2400" dirty="0"/>
              <a:t> </a:t>
            </a:r>
            <a:r>
              <a:rPr lang="en-US" sz="2400" dirty="0" err="1"/>
              <a:t>optim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adrese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172.18.240.0/23</a:t>
            </a:r>
            <a:r>
              <a:rPr lang="en-US" sz="2400" dirty="0"/>
              <a:t> </a:t>
            </a:r>
            <a:r>
              <a:rPr lang="en-US" sz="2400" dirty="0" err="1"/>
              <a:t>astfel</a:t>
            </a:r>
            <a:r>
              <a:rPr lang="en-US" sz="2400" dirty="0"/>
              <a:t> </a:t>
            </a:r>
            <a:r>
              <a:rPr lang="en-US" sz="2400" dirty="0" err="1"/>
              <a:t>încât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fie </a:t>
            </a:r>
            <a:r>
              <a:rPr lang="en-US" sz="2400" dirty="0" err="1"/>
              <a:t>satisfăcute</a:t>
            </a:r>
            <a:r>
              <a:rPr lang="en-US" sz="2400" dirty="0"/>
              <a:t> </a:t>
            </a:r>
            <a:r>
              <a:rPr lang="en-US" sz="2400" dirty="0" err="1"/>
              <a:t>cerințele</a:t>
            </a:r>
            <a:r>
              <a:rPr lang="en-US" sz="2400" dirty="0"/>
              <a:t>:</a:t>
            </a:r>
          </a:p>
          <a:p>
            <a:pPr lvl="1"/>
            <a:r>
              <a:rPr lang="en-US" sz="2200" dirty="0"/>
              <a:t>O </a:t>
            </a:r>
            <a:r>
              <a:rPr lang="en-US" sz="2200" dirty="0" err="1"/>
              <a:t>rețea</a:t>
            </a:r>
            <a:r>
              <a:rPr lang="en-US" sz="2200" dirty="0"/>
              <a:t> cu </a:t>
            </a:r>
            <a:r>
              <a:rPr lang="en-US" sz="2600" b="1" dirty="0">
                <a:solidFill>
                  <a:srgbClr val="C00000"/>
                </a:solidFill>
              </a:rPr>
              <a:t>200</a:t>
            </a:r>
            <a:r>
              <a:rPr lang="en-US" sz="2200" dirty="0"/>
              <a:t> de host-</a:t>
            </a:r>
            <a:r>
              <a:rPr lang="en-US" sz="2200" dirty="0" err="1"/>
              <a:t>uri</a:t>
            </a:r>
            <a:r>
              <a:rPr lang="en-US" sz="2200" dirty="0"/>
              <a:t>;</a:t>
            </a:r>
          </a:p>
          <a:p>
            <a:pPr lvl="1"/>
            <a:r>
              <a:rPr lang="en-US" sz="2200" dirty="0"/>
              <a:t>O </a:t>
            </a:r>
            <a:r>
              <a:rPr lang="en-US" sz="2200" dirty="0" err="1"/>
              <a:t>rețea</a:t>
            </a:r>
            <a:r>
              <a:rPr lang="en-US" sz="2200" dirty="0"/>
              <a:t> cu </a:t>
            </a:r>
            <a:r>
              <a:rPr lang="en-US" sz="2600" b="1" dirty="0">
                <a:solidFill>
                  <a:srgbClr val="92D050"/>
                </a:solidFill>
              </a:rPr>
              <a:t>90</a:t>
            </a:r>
            <a:r>
              <a:rPr lang="en-US" sz="2200" dirty="0"/>
              <a:t> de host-</a:t>
            </a:r>
            <a:r>
              <a:rPr lang="en-US" sz="2200" dirty="0" err="1"/>
              <a:t>uri</a:t>
            </a:r>
            <a:r>
              <a:rPr lang="en-US" sz="2200" dirty="0"/>
              <a:t>;</a:t>
            </a:r>
          </a:p>
          <a:p>
            <a:pPr lvl="1"/>
            <a:r>
              <a:rPr lang="en-US" sz="2200" dirty="0" err="1"/>
              <a:t>Două</a:t>
            </a:r>
            <a:r>
              <a:rPr lang="en-US" sz="2200" dirty="0"/>
              <a:t> </a:t>
            </a:r>
            <a:r>
              <a:rPr lang="en-US" sz="2200" dirty="0" err="1"/>
              <a:t>rețele</a:t>
            </a:r>
            <a:r>
              <a:rPr lang="en-US" sz="2200" dirty="0"/>
              <a:t> cu </a:t>
            </a:r>
            <a:r>
              <a:rPr lang="en-US" sz="2600" b="1" dirty="0">
                <a:solidFill>
                  <a:srgbClr val="00B0F0"/>
                </a:solidFill>
              </a:rPr>
              <a:t>20</a:t>
            </a:r>
            <a:r>
              <a:rPr lang="en-US" sz="2200" dirty="0"/>
              <a:t> de host-</a:t>
            </a:r>
            <a:r>
              <a:rPr lang="en-US" sz="2200" dirty="0" err="1"/>
              <a:t>uri</a:t>
            </a:r>
            <a:r>
              <a:rPr lang="en-US" sz="2200" dirty="0"/>
              <a:t>;</a:t>
            </a:r>
          </a:p>
          <a:p>
            <a:pPr lvl="1"/>
            <a:r>
              <a:rPr lang="en-US" sz="2200" dirty="0"/>
              <a:t>O </a:t>
            </a:r>
            <a:r>
              <a:rPr lang="en-US" sz="2200" dirty="0" err="1"/>
              <a:t>rețea</a:t>
            </a:r>
            <a:r>
              <a:rPr lang="en-US" sz="2200" dirty="0"/>
              <a:t> cu </a:t>
            </a:r>
            <a:r>
              <a:rPr lang="en-US" sz="2200" b="1" dirty="0">
                <a:solidFill>
                  <a:srgbClr val="002060"/>
                </a:solidFill>
              </a:rPr>
              <a:t>6</a:t>
            </a:r>
            <a:r>
              <a:rPr lang="en-US" sz="2200" dirty="0"/>
              <a:t> host-</a:t>
            </a:r>
            <a:r>
              <a:rPr lang="en-US" sz="2200" dirty="0" err="1"/>
              <a:t>uri</a:t>
            </a:r>
            <a:r>
              <a:rPr lang="en-US" sz="2200" dirty="0"/>
              <a:t>;</a:t>
            </a:r>
          </a:p>
          <a:p>
            <a:pPr lvl="1"/>
            <a:r>
              <a:rPr lang="en-US" sz="2200" dirty="0" err="1"/>
              <a:t>Trei</a:t>
            </a:r>
            <a:r>
              <a:rPr lang="en-US" sz="2200" dirty="0"/>
              <a:t> </a:t>
            </a:r>
            <a:r>
              <a:rPr lang="en-US" sz="2200" dirty="0" err="1"/>
              <a:t>rețele</a:t>
            </a:r>
            <a:r>
              <a:rPr lang="en-US" sz="2200" dirty="0"/>
              <a:t> cu </a:t>
            </a:r>
            <a:r>
              <a:rPr lang="en-US" sz="2200" b="1" dirty="0">
                <a:solidFill>
                  <a:srgbClr val="F57921"/>
                </a:solidFill>
              </a:rPr>
              <a:t>4</a:t>
            </a:r>
            <a:r>
              <a:rPr lang="en-US" sz="2200" dirty="0"/>
              <a:t> host-</a:t>
            </a:r>
            <a:r>
              <a:rPr lang="en-US" sz="2200" dirty="0" err="1"/>
              <a:t>uri</a:t>
            </a:r>
            <a:r>
              <a:rPr lang="en-US" sz="2200" dirty="0"/>
              <a:t>.</a:t>
            </a:r>
          </a:p>
        </p:txBody>
      </p:sp>
      <p:pic>
        <p:nvPicPr>
          <p:cNvPr id="1030" name="Picture 6" descr="What is a Subnet and How Subnetting Works? - PyNet Labs">
            <a:extLst>
              <a:ext uri="{FF2B5EF4-FFF2-40B4-BE49-F238E27FC236}">
                <a16:creationId xmlns:a16="http://schemas.microsoft.com/office/drawing/2014/main" id="{01E6C6D0-AAC8-37B9-C51C-8AF496E2D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9" y="3158359"/>
            <a:ext cx="6311463" cy="394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15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Exercițiu</a:t>
            </a:r>
            <a:r>
              <a:rPr lang="en-US" dirty="0"/>
              <a:t> de </a:t>
            </a:r>
            <a:r>
              <a:rPr lang="en-US" dirty="0" err="1"/>
              <a:t>Împărțire</a:t>
            </a:r>
            <a:br>
              <a:rPr lang="en-US" dirty="0"/>
            </a:b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Subrețele</a:t>
            </a:r>
            <a:r>
              <a:rPr lang="en-US" dirty="0"/>
              <a:t> (II)</a:t>
            </a:r>
          </a:p>
        </p:txBody>
      </p:sp>
      <p:pic>
        <p:nvPicPr>
          <p:cNvPr id="3" name="Screenshot 2020-11-30 at 00.21.12.png" descr="Screenshot 2020-11-30 at 00.21.12.png">
            <a:extLst>
              <a:ext uri="{FF2B5EF4-FFF2-40B4-BE49-F238E27FC236}">
                <a16:creationId xmlns:a16="http://schemas.microsoft.com/office/drawing/2014/main" id="{7C0F0A73-C21F-13EA-87CE-A36394B4E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0" y="1864807"/>
            <a:ext cx="7956434" cy="4861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8D9B66-B4E5-2F11-B3FF-7C205327B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134" y="2165348"/>
            <a:ext cx="3850013" cy="456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7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Funcțiile</a:t>
            </a:r>
            <a:r>
              <a:rPr lang="en-US" dirty="0"/>
              <a:t> </a:t>
            </a:r>
            <a:r>
              <a:rPr lang="en-US" dirty="0" err="1"/>
              <a:t>nivelului</a:t>
            </a:r>
            <a:r>
              <a:rPr lang="en-US" dirty="0"/>
              <a:t> </a:t>
            </a:r>
            <a:r>
              <a:rPr lang="en-US" dirty="0" err="1"/>
              <a:t>rețea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8E85C5-7C39-D152-5515-43E85C03541A}"/>
              </a:ext>
            </a:extLst>
          </p:cNvPr>
          <p:cNvSpPr/>
          <p:nvPr/>
        </p:nvSpPr>
        <p:spPr>
          <a:xfrm>
            <a:off x="2007909" y="1821736"/>
            <a:ext cx="9907572" cy="123254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Introduce un protocol cu </a:t>
            </a:r>
            <a:r>
              <a:rPr lang="en-US" sz="2200" dirty="0" err="1"/>
              <a:t>adresare</a:t>
            </a:r>
            <a:r>
              <a:rPr lang="en-US" sz="2200" dirty="0"/>
              <a:t> </a:t>
            </a:r>
            <a:r>
              <a:rPr lang="en-US" sz="2200" dirty="0" err="1"/>
              <a:t>ierarhică</a:t>
            </a:r>
            <a:r>
              <a:rPr lang="en-US" sz="2200" dirty="0"/>
              <a:t> </a:t>
            </a:r>
            <a:r>
              <a:rPr lang="en-US" sz="2200" dirty="0" err="1"/>
              <a:t>numit</a:t>
            </a:r>
            <a:r>
              <a:rPr lang="en-US" sz="2200" dirty="0"/>
              <a:t> IP (Internet Protocol);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Fiecare</a:t>
            </a:r>
            <a:r>
              <a:rPr lang="en-US" sz="2200" dirty="0"/>
              <a:t> </a:t>
            </a:r>
            <a:r>
              <a:rPr lang="en-US" sz="2200" dirty="0" err="1"/>
              <a:t>dispozitiv</a:t>
            </a:r>
            <a:r>
              <a:rPr lang="en-US" sz="2200" dirty="0"/>
              <a:t> </a:t>
            </a:r>
            <a:r>
              <a:rPr lang="en-US" sz="2200" dirty="0" err="1"/>
              <a:t>este</a:t>
            </a:r>
            <a:r>
              <a:rPr lang="en-US" sz="2200" dirty="0"/>
              <a:t> </a:t>
            </a:r>
            <a:r>
              <a:rPr lang="en-US" sz="2200" dirty="0" err="1"/>
              <a:t>identificat</a:t>
            </a:r>
            <a:r>
              <a:rPr lang="en-US" sz="2200" dirty="0"/>
              <a:t> </a:t>
            </a:r>
            <a:r>
              <a:rPr lang="en-US" sz="2200" dirty="0" err="1"/>
              <a:t>în</a:t>
            </a:r>
            <a:r>
              <a:rPr lang="en-US" sz="2200" dirty="0"/>
              <a:t> mod </a:t>
            </a:r>
            <a:r>
              <a:rPr lang="en-US" sz="2200" dirty="0" err="1"/>
              <a:t>unic</a:t>
            </a:r>
            <a:r>
              <a:rPr lang="en-US" sz="2200" dirty="0"/>
              <a:t> la </a:t>
            </a:r>
            <a:r>
              <a:rPr lang="en-US" sz="2200" dirty="0" err="1"/>
              <a:t>nivel</a:t>
            </a:r>
            <a:r>
              <a:rPr lang="en-US" sz="2200" dirty="0"/>
              <a:t> global </a:t>
            </a:r>
            <a:r>
              <a:rPr lang="en-US" sz="2200" dirty="0" err="1"/>
              <a:t>prin</a:t>
            </a:r>
            <a:r>
              <a:rPr lang="en-US" sz="2200" dirty="0"/>
              <a:t> </a:t>
            </a:r>
            <a:r>
              <a:rPr lang="en-US" sz="2200" dirty="0" err="1"/>
              <a:t>adresa</a:t>
            </a:r>
            <a:r>
              <a:rPr lang="en-US" sz="2200" dirty="0"/>
              <a:t> </a:t>
            </a:r>
            <a:r>
              <a:rPr lang="en-US" sz="2200" dirty="0" err="1"/>
              <a:t>sa</a:t>
            </a:r>
            <a:r>
              <a:rPr lang="en-US" sz="2200" dirty="0"/>
              <a:t> IP.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2303E70-267F-43F8-EEBA-7A5A4B472151}"/>
              </a:ext>
            </a:extLst>
          </p:cNvPr>
          <p:cNvSpPr/>
          <p:nvPr/>
        </p:nvSpPr>
        <p:spPr>
          <a:xfrm>
            <a:off x="257667" y="1614343"/>
            <a:ext cx="2272645" cy="164733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Adresare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globală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7DE17B-F8D5-FEAF-5EE3-B5D8071A6BCC}"/>
              </a:ext>
            </a:extLst>
          </p:cNvPr>
          <p:cNvSpPr/>
          <p:nvPr/>
        </p:nvSpPr>
        <p:spPr>
          <a:xfrm>
            <a:off x="2007909" y="3551554"/>
            <a:ext cx="9907572" cy="123254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Protocoalele</a:t>
            </a:r>
            <a:r>
              <a:rPr lang="en-US" sz="2200" dirty="0"/>
              <a:t> </a:t>
            </a:r>
            <a:r>
              <a:rPr lang="en-US" sz="2200" dirty="0" err="1"/>
              <a:t>nivelului</a:t>
            </a:r>
            <a:r>
              <a:rPr lang="en-US" sz="2200" dirty="0"/>
              <a:t> </a:t>
            </a:r>
            <a:r>
              <a:rPr lang="en-US" sz="2200" dirty="0" err="1"/>
              <a:t>rețea</a:t>
            </a:r>
            <a:r>
              <a:rPr lang="en-US" sz="2200" dirty="0"/>
              <a:t> sunt de tip best-effort </a:t>
            </a:r>
            <a:r>
              <a:rPr lang="en-US" sz="2200" dirty="0" err="1"/>
              <a:t>și</a:t>
            </a:r>
            <a:r>
              <a:rPr lang="en-US" sz="2200" dirty="0"/>
              <a:t> nu </a:t>
            </a:r>
            <a:r>
              <a:rPr lang="en-US" sz="2200" dirty="0" err="1"/>
              <a:t>stabilesc</a:t>
            </a:r>
            <a:r>
              <a:rPr lang="en-US" sz="2200" dirty="0"/>
              <a:t> </a:t>
            </a:r>
            <a:r>
              <a:rPr lang="en-US" sz="2200" dirty="0" err="1"/>
              <a:t>conexiuni</a:t>
            </a:r>
            <a:r>
              <a:rPr lang="en-US" sz="2200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Stabilirea</a:t>
            </a:r>
            <a:r>
              <a:rPr lang="en-US" sz="2200" dirty="0"/>
              <a:t> </a:t>
            </a:r>
            <a:r>
              <a:rPr lang="en-US" sz="2200" dirty="0" err="1"/>
              <a:t>conexiunilor</a:t>
            </a:r>
            <a:r>
              <a:rPr lang="en-US" sz="2200" dirty="0"/>
              <a:t> </a:t>
            </a:r>
            <a:r>
              <a:rPr lang="en-US" sz="2200" dirty="0" err="1"/>
              <a:t>este</a:t>
            </a:r>
            <a:r>
              <a:rPr lang="en-US" sz="2200" dirty="0"/>
              <a:t> </a:t>
            </a:r>
            <a:r>
              <a:rPr lang="en-US" sz="2200" dirty="0" err="1"/>
              <a:t>responsabilitatea</a:t>
            </a:r>
            <a:r>
              <a:rPr lang="en-US" sz="2200" dirty="0"/>
              <a:t> </a:t>
            </a:r>
            <a:r>
              <a:rPr lang="en-US" sz="2200" dirty="0" err="1"/>
              <a:t>protocoalelor</a:t>
            </a:r>
            <a:r>
              <a:rPr lang="en-US" sz="2200" dirty="0"/>
              <a:t> de </a:t>
            </a:r>
            <a:r>
              <a:rPr lang="en-US" sz="2200" dirty="0" err="1"/>
              <a:t>nivel</a:t>
            </a:r>
            <a:r>
              <a:rPr lang="en-US" sz="2200" dirty="0"/>
              <a:t> superior.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B08739-078B-489B-511F-8882E2A0B30F}"/>
              </a:ext>
            </a:extLst>
          </p:cNvPr>
          <p:cNvSpPr/>
          <p:nvPr/>
        </p:nvSpPr>
        <p:spPr>
          <a:xfrm>
            <a:off x="257667" y="3344161"/>
            <a:ext cx="2272645" cy="164733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Comunicație</a:t>
            </a:r>
            <a:r>
              <a:rPr lang="en-US" sz="2400" dirty="0">
                <a:solidFill>
                  <a:schemeClr val="tx1"/>
                </a:solidFill>
              </a:rPr>
              <a:t> end-to-end </a:t>
            </a:r>
            <a:r>
              <a:rPr lang="en-US" sz="2400" dirty="0" err="1">
                <a:solidFill>
                  <a:schemeClr val="tx1"/>
                </a:solidFill>
              </a:rPr>
              <a:t>fără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conexiune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D2FF646-34AF-BC5F-90DA-46EDA0C3A756}"/>
              </a:ext>
            </a:extLst>
          </p:cNvPr>
          <p:cNvSpPr/>
          <p:nvPr/>
        </p:nvSpPr>
        <p:spPr>
          <a:xfrm>
            <a:off x="2007123" y="5281372"/>
            <a:ext cx="9907572" cy="123254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200" dirty="0"/>
              <a:t>Dispozitive intermediare numite rutere iau decizii de dirijare a traficului în funcție de destinatie.</a:t>
            </a:r>
            <a:endParaRPr lang="en-US" sz="22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F3B1EDF-0560-361E-C502-079A65F03C65}"/>
              </a:ext>
            </a:extLst>
          </p:cNvPr>
          <p:cNvSpPr/>
          <p:nvPr/>
        </p:nvSpPr>
        <p:spPr>
          <a:xfrm>
            <a:off x="256881" y="5073979"/>
            <a:ext cx="2272645" cy="164733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Rutare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57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CB4AFE0-C63A-429D-2661-2FFE78B8C8C1}"/>
              </a:ext>
            </a:extLst>
          </p:cNvPr>
          <p:cNvSpPr/>
          <p:nvPr/>
        </p:nvSpPr>
        <p:spPr>
          <a:xfrm>
            <a:off x="8128060" y="1921416"/>
            <a:ext cx="4035660" cy="46756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F7FDA9-289C-DC08-B6D6-B3FD011D2EB5}"/>
              </a:ext>
            </a:extLst>
          </p:cNvPr>
          <p:cNvSpPr/>
          <p:nvPr/>
        </p:nvSpPr>
        <p:spPr>
          <a:xfrm>
            <a:off x="4097024" y="1921416"/>
            <a:ext cx="3974439" cy="46756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172216-7B37-D9F5-A475-70FF4825CEB9}"/>
              </a:ext>
            </a:extLst>
          </p:cNvPr>
          <p:cNvSpPr/>
          <p:nvPr/>
        </p:nvSpPr>
        <p:spPr>
          <a:xfrm>
            <a:off x="44768" y="1921416"/>
            <a:ext cx="3993292" cy="46756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Transmisii</a:t>
            </a:r>
            <a:r>
              <a:rPr lang="en-US" dirty="0"/>
              <a:t> IP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EEA04CB-B676-4C43-73AC-ABA3E3B5A7C2}"/>
              </a:ext>
            </a:extLst>
          </p:cNvPr>
          <p:cNvSpPr/>
          <p:nvPr/>
        </p:nvSpPr>
        <p:spPr>
          <a:xfrm>
            <a:off x="120836" y="2750135"/>
            <a:ext cx="3822955" cy="297714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000" b="1" dirty="0"/>
              <a:t>Unicast</a:t>
            </a:r>
          </a:p>
        </p:txBody>
      </p:sp>
      <p:pic>
        <p:nvPicPr>
          <p:cNvPr id="5126" name="Picture 6" descr="Unicast - Wikipedia">
            <a:extLst>
              <a:ext uri="{FF2B5EF4-FFF2-40B4-BE49-F238E27FC236}">
                <a16:creationId xmlns:a16="http://schemas.microsoft.com/office/drawing/2014/main" id="{31A520DD-5D33-D2B0-A324-0823AC5CF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36" y="3178643"/>
            <a:ext cx="3822955" cy="254863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AB2328-61E2-D02B-E232-0A1D62BCBB2E}"/>
              </a:ext>
            </a:extLst>
          </p:cNvPr>
          <p:cNvSpPr/>
          <p:nvPr/>
        </p:nvSpPr>
        <p:spPr>
          <a:xfrm>
            <a:off x="4165668" y="2750134"/>
            <a:ext cx="3822955" cy="297714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000" b="1" dirty="0"/>
              <a:t>Broadcast</a:t>
            </a:r>
          </a:p>
        </p:txBody>
      </p:sp>
      <p:pic>
        <p:nvPicPr>
          <p:cNvPr id="5124" name="Picture 4" descr="Broadcasting (networking) - Wikipedia">
            <a:extLst>
              <a:ext uri="{FF2B5EF4-FFF2-40B4-BE49-F238E27FC236}">
                <a16:creationId xmlns:a16="http://schemas.microsoft.com/office/drawing/2014/main" id="{F5AB6E6D-8216-BA77-6A8F-5EE40F3D9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68" y="3198535"/>
            <a:ext cx="3822955" cy="254863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72B1AD-922D-EE6F-4349-E6953824402C}"/>
              </a:ext>
            </a:extLst>
          </p:cNvPr>
          <p:cNvSpPr/>
          <p:nvPr/>
        </p:nvSpPr>
        <p:spPr>
          <a:xfrm>
            <a:off x="8201073" y="2750134"/>
            <a:ext cx="3889597" cy="2997037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000" b="1" dirty="0"/>
              <a:t>Multicast</a:t>
            </a:r>
          </a:p>
        </p:txBody>
      </p:sp>
      <p:pic>
        <p:nvPicPr>
          <p:cNvPr id="5122" name="Picture 2" descr="Multicast - Wikipedia">
            <a:extLst>
              <a:ext uri="{FF2B5EF4-FFF2-40B4-BE49-F238E27FC236}">
                <a16:creationId xmlns:a16="http://schemas.microsoft.com/office/drawing/2014/main" id="{D2D578FA-7E2B-480B-BB43-CB83D2857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73" y="3134213"/>
            <a:ext cx="3889597" cy="259306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2A1B50-9E9C-E43A-4D9C-9F3008CBA181}"/>
              </a:ext>
            </a:extLst>
          </p:cNvPr>
          <p:cNvSpPr txBox="1"/>
          <p:nvPr/>
        </p:nvSpPr>
        <p:spPr>
          <a:xfrm>
            <a:off x="120834" y="5824113"/>
            <a:ext cx="3822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 </a:t>
            </a:r>
            <a:r>
              <a:rPr lang="en-US" dirty="0" err="1"/>
              <a:t>utilizează</a:t>
            </a:r>
            <a:r>
              <a:rPr lang="en-US" dirty="0"/>
              <a:t> pentru </a:t>
            </a:r>
            <a:r>
              <a:rPr lang="en-US" dirty="0" err="1"/>
              <a:t>comunicarea</a:t>
            </a:r>
            <a:r>
              <a:rPr lang="en-US" dirty="0"/>
              <a:t> </a:t>
            </a:r>
            <a:r>
              <a:rPr lang="en-US" dirty="0" err="1"/>
              <a:t>directă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dirty="0" err="1"/>
              <a:t>două</a:t>
            </a:r>
            <a:r>
              <a:rPr lang="en-US" dirty="0"/>
              <a:t> </a:t>
            </a:r>
            <a:r>
              <a:rPr lang="en-US" dirty="0" err="1"/>
              <a:t>noduri</a:t>
            </a:r>
            <a:r>
              <a:rPr lang="en-US" dirty="0"/>
              <a:t> din </a:t>
            </a:r>
            <a:r>
              <a:rPr lang="en-US" dirty="0" err="1"/>
              <a:t>rețea</a:t>
            </a:r>
            <a:r>
              <a:rPr lang="en-US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7A481-DAF7-2EC9-497D-458C5C58E661}"/>
              </a:ext>
            </a:extLst>
          </p:cNvPr>
          <p:cNvSpPr txBox="1"/>
          <p:nvPr/>
        </p:nvSpPr>
        <p:spPr>
          <a:xfrm>
            <a:off x="4165667" y="5824112"/>
            <a:ext cx="3822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 </a:t>
            </a:r>
            <a:r>
              <a:rPr lang="en-US" dirty="0" err="1"/>
              <a:t>utilizează</a:t>
            </a:r>
            <a:r>
              <a:rPr lang="en-US" dirty="0"/>
              <a:t> pentru </a:t>
            </a:r>
            <a:r>
              <a:rPr lang="en-US" dirty="0" err="1"/>
              <a:t>descoperirea</a:t>
            </a:r>
            <a:r>
              <a:rPr lang="en-US" dirty="0"/>
              <a:t> </a:t>
            </a:r>
            <a:r>
              <a:rPr lang="en-US" dirty="0" err="1"/>
              <a:t>nodurilor</a:t>
            </a:r>
            <a:r>
              <a:rPr lang="en-US" dirty="0"/>
              <a:t> care </a:t>
            </a:r>
            <a:r>
              <a:rPr lang="en-US" dirty="0" err="1"/>
              <a:t>rulează</a:t>
            </a:r>
            <a:r>
              <a:rPr lang="en-US" dirty="0"/>
              <a:t> </a:t>
            </a:r>
            <a:r>
              <a:rPr lang="en-US" dirty="0" err="1"/>
              <a:t>anumite</a:t>
            </a:r>
            <a:r>
              <a:rPr lang="en-US" dirty="0"/>
              <a:t> </a:t>
            </a:r>
            <a:r>
              <a:rPr lang="en-US" dirty="0" err="1"/>
              <a:t>servicii</a:t>
            </a:r>
            <a:r>
              <a:rPr lang="en-US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A5A1B3-C51C-8F2C-1F2E-E31E3D24ACAA}"/>
              </a:ext>
            </a:extLst>
          </p:cNvPr>
          <p:cNvSpPr txBox="1"/>
          <p:nvPr/>
        </p:nvSpPr>
        <p:spPr>
          <a:xfrm>
            <a:off x="8201072" y="5824112"/>
            <a:ext cx="388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 </a:t>
            </a:r>
            <a:r>
              <a:rPr lang="en-US" dirty="0" err="1"/>
              <a:t>utilizează</a:t>
            </a:r>
            <a:r>
              <a:rPr lang="en-US" dirty="0"/>
              <a:t> pentru </a:t>
            </a:r>
            <a:r>
              <a:rPr lang="en-US" dirty="0" err="1"/>
              <a:t>distribuirea</a:t>
            </a:r>
            <a:r>
              <a:rPr lang="en-US" dirty="0"/>
              <a:t> </a:t>
            </a:r>
            <a:r>
              <a:rPr lang="en-US" dirty="0" err="1"/>
              <a:t>procesărilor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arhitecturi</a:t>
            </a:r>
            <a:r>
              <a:rPr lang="en-US" dirty="0"/>
              <a:t> active-active.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BCA8E9-2211-CDEE-4EC7-69175A3416F0}"/>
              </a:ext>
            </a:extLst>
          </p:cNvPr>
          <p:cNvSpPr txBox="1"/>
          <p:nvPr/>
        </p:nvSpPr>
        <p:spPr>
          <a:xfrm>
            <a:off x="120835" y="5360691"/>
            <a:ext cx="3822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Dirijare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BBC2C4-5394-4877-DB5B-7EBC8C09A456}"/>
              </a:ext>
            </a:extLst>
          </p:cNvPr>
          <p:cNvSpPr txBox="1"/>
          <p:nvPr/>
        </p:nvSpPr>
        <p:spPr>
          <a:xfrm>
            <a:off x="4165668" y="5365639"/>
            <a:ext cx="3822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Inundare</a:t>
            </a:r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868BA8-F63E-443A-E56D-BDA7584A4F48}"/>
              </a:ext>
            </a:extLst>
          </p:cNvPr>
          <p:cNvSpPr txBox="1"/>
          <p:nvPr/>
        </p:nvSpPr>
        <p:spPr>
          <a:xfrm>
            <a:off x="8201073" y="5357008"/>
            <a:ext cx="3889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Inundare</a:t>
            </a:r>
            <a:r>
              <a:rPr lang="en-US" sz="2000" dirty="0"/>
              <a:t> </a:t>
            </a:r>
            <a:r>
              <a:rPr lang="en-US" sz="2000" dirty="0" err="1"/>
              <a:t>selectivă</a:t>
            </a:r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21A0B2-D6B7-E669-1417-F5ABC11A2EC9}"/>
              </a:ext>
            </a:extLst>
          </p:cNvPr>
          <p:cNvSpPr txBox="1"/>
          <p:nvPr/>
        </p:nvSpPr>
        <p:spPr>
          <a:xfrm>
            <a:off x="120833" y="2015343"/>
            <a:ext cx="38229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/>
              <a:t>Între</a:t>
            </a:r>
            <a:r>
              <a:rPr lang="en-US" sz="2200" dirty="0"/>
              <a:t> </a:t>
            </a:r>
            <a:r>
              <a:rPr lang="en-US" sz="2200" dirty="0" err="1"/>
              <a:t>adresa</a:t>
            </a:r>
            <a:r>
              <a:rPr lang="en-US" sz="2200" dirty="0"/>
              <a:t> </a:t>
            </a:r>
            <a:r>
              <a:rPr lang="en-US" sz="2200" dirty="0" err="1"/>
              <a:t>unei</a:t>
            </a:r>
            <a:r>
              <a:rPr lang="en-US" sz="2200" dirty="0"/>
              <a:t> </a:t>
            </a:r>
            <a:r>
              <a:rPr lang="en-US" sz="2200" dirty="0" err="1"/>
              <a:t>stații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adresa</a:t>
            </a:r>
            <a:r>
              <a:rPr lang="en-US" sz="2200" dirty="0"/>
              <a:t> </a:t>
            </a:r>
            <a:r>
              <a:rPr lang="en-US" sz="2200" dirty="0" err="1"/>
              <a:t>altei</a:t>
            </a:r>
            <a:r>
              <a:rPr lang="en-US" sz="2200" dirty="0"/>
              <a:t> </a:t>
            </a:r>
            <a:r>
              <a:rPr lang="en-US" sz="2200" dirty="0" err="1"/>
              <a:t>stații</a:t>
            </a:r>
            <a:r>
              <a:rPr lang="en-US" sz="2200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82A2B4-5656-CDCD-6EB5-5C28F1050FEE}"/>
              </a:ext>
            </a:extLst>
          </p:cNvPr>
          <p:cNvSpPr txBox="1"/>
          <p:nvPr/>
        </p:nvSpPr>
        <p:spPr>
          <a:xfrm>
            <a:off x="4184522" y="2015343"/>
            <a:ext cx="38229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/>
              <a:t>Între</a:t>
            </a:r>
            <a:r>
              <a:rPr lang="en-US" sz="2200" dirty="0"/>
              <a:t> </a:t>
            </a:r>
            <a:r>
              <a:rPr lang="en-US" sz="2200" dirty="0" err="1"/>
              <a:t>adresa</a:t>
            </a:r>
            <a:r>
              <a:rPr lang="en-US" sz="2200" dirty="0"/>
              <a:t> </a:t>
            </a:r>
            <a:r>
              <a:rPr lang="en-US" sz="2200" dirty="0" err="1"/>
              <a:t>unei</a:t>
            </a:r>
            <a:r>
              <a:rPr lang="en-US" sz="2200" dirty="0"/>
              <a:t> </a:t>
            </a:r>
            <a:r>
              <a:rPr lang="en-US" sz="2200" dirty="0" err="1"/>
              <a:t>stații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adresa</a:t>
            </a:r>
            <a:r>
              <a:rPr lang="en-US" sz="2200" dirty="0"/>
              <a:t> de broadcast a </a:t>
            </a:r>
            <a:r>
              <a:rPr lang="en-US" sz="2200" dirty="0" err="1"/>
              <a:t>rețelei</a:t>
            </a:r>
            <a:r>
              <a:rPr lang="en-US" sz="2200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F144F8-1B83-BDE4-62DA-F59B0DDF7588}"/>
              </a:ext>
            </a:extLst>
          </p:cNvPr>
          <p:cNvSpPr txBox="1"/>
          <p:nvPr/>
        </p:nvSpPr>
        <p:spPr>
          <a:xfrm>
            <a:off x="8181567" y="2015342"/>
            <a:ext cx="3889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/>
              <a:t>Între</a:t>
            </a:r>
            <a:r>
              <a:rPr lang="en-US" sz="2200" dirty="0"/>
              <a:t> </a:t>
            </a:r>
            <a:r>
              <a:rPr lang="en-US" sz="2200" dirty="0" err="1"/>
              <a:t>adresa</a:t>
            </a:r>
            <a:r>
              <a:rPr lang="en-US" sz="2200" dirty="0"/>
              <a:t> </a:t>
            </a:r>
            <a:r>
              <a:rPr lang="en-US" sz="2200" dirty="0" err="1"/>
              <a:t>unei</a:t>
            </a:r>
            <a:r>
              <a:rPr lang="en-US" sz="2200" dirty="0"/>
              <a:t> </a:t>
            </a:r>
            <a:r>
              <a:rPr lang="en-US" sz="2200" dirty="0" err="1"/>
              <a:t>stații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adresa</a:t>
            </a:r>
            <a:r>
              <a:rPr lang="en-US" sz="2200" dirty="0"/>
              <a:t> </a:t>
            </a:r>
            <a:r>
              <a:rPr lang="en-US" sz="2200" dirty="0" err="1"/>
              <a:t>unui</a:t>
            </a:r>
            <a:r>
              <a:rPr lang="en-US" sz="2200" dirty="0"/>
              <a:t> </a:t>
            </a:r>
            <a:r>
              <a:rPr lang="en-US" sz="2200" dirty="0" err="1"/>
              <a:t>grup</a:t>
            </a:r>
            <a:r>
              <a:rPr lang="en-US" sz="2200" dirty="0"/>
              <a:t> de multicast.</a:t>
            </a:r>
          </a:p>
        </p:txBody>
      </p:sp>
    </p:spTree>
    <p:extLst>
      <p:ext uri="{BB962C8B-B14F-4D97-AF65-F5344CB8AC3E}">
        <p14:creationId xmlns:p14="http://schemas.microsoft.com/office/powerpoint/2010/main" val="344462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6" grpId="0" animBg="1"/>
      <p:bldP spid="7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29" grpId="0"/>
      <p:bldP spid="30" grpId="0"/>
      <p:bldP spid="3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IP Broadcast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21E996-B374-DF2B-8903-D014A29A3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41" y="304645"/>
            <a:ext cx="5549698" cy="3818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08FF65-4784-5038-5372-367B89CE0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598" y="2903065"/>
            <a:ext cx="6762383" cy="3769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CA764-9D24-437A-35FC-99AECC201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696" y="1697559"/>
            <a:ext cx="3597285" cy="1032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group of green circle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6D9051FF-89FF-D665-CA83-AC57F217B1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21" y="4803754"/>
            <a:ext cx="2611969" cy="172430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19F4D52-6A77-CC51-0F7E-F07F4F1C8521}"/>
              </a:ext>
            </a:extLst>
          </p:cNvPr>
          <p:cNvSpPr/>
          <p:nvPr/>
        </p:nvSpPr>
        <p:spPr>
          <a:xfrm>
            <a:off x="7183226" y="2730113"/>
            <a:ext cx="3909894" cy="894932"/>
          </a:xfrm>
          <a:prstGeom prst="wedgeRoundRectCallout">
            <a:avLst>
              <a:gd name="adj1" fmla="val -57129"/>
              <a:gd name="adj2" fmla="val 24765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Server-</a:t>
            </a:r>
            <a:r>
              <a:rPr lang="en-US" sz="2000" dirty="0" err="1"/>
              <a:t>ul</a:t>
            </a:r>
            <a:r>
              <a:rPr lang="en-US" sz="2000" dirty="0"/>
              <a:t> </a:t>
            </a:r>
            <a:r>
              <a:rPr lang="en-US" sz="2000" dirty="0" err="1"/>
              <a:t>ascultă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protocol UDP pe un port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răspunde</a:t>
            </a:r>
            <a:r>
              <a:rPr lang="en-US" sz="2000" dirty="0"/>
              <a:t> </a:t>
            </a:r>
            <a:r>
              <a:rPr lang="en-US" sz="2000" dirty="0" err="1"/>
              <a:t>clientului</a:t>
            </a:r>
            <a:r>
              <a:rPr lang="en-US" sz="2000" dirty="0"/>
              <a:t> la </a:t>
            </a:r>
            <a:r>
              <a:rPr lang="en-US" sz="2000" dirty="0" err="1"/>
              <a:t>datagramele</a:t>
            </a:r>
            <a:r>
              <a:rPr lang="en-US" sz="2000" dirty="0"/>
              <a:t> </a:t>
            </a:r>
            <a:r>
              <a:rPr lang="en-US" sz="2000" dirty="0" err="1"/>
              <a:t>primite</a:t>
            </a:r>
            <a:r>
              <a:rPr lang="en-US" sz="2000" dirty="0"/>
              <a:t> pe </a:t>
            </a:r>
            <a:r>
              <a:rPr lang="en-US" sz="2000" dirty="0" err="1"/>
              <a:t>acel</a:t>
            </a:r>
            <a:r>
              <a:rPr lang="en-US" sz="2000" dirty="0"/>
              <a:t> port.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403BA27-B63E-00DF-0678-C488B2D59179}"/>
              </a:ext>
            </a:extLst>
          </p:cNvPr>
          <p:cNvSpPr/>
          <p:nvPr/>
        </p:nvSpPr>
        <p:spPr>
          <a:xfrm>
            <a:off x="8391418" y="1140885"/>
            <a:ext cx="2575242" cy="894932"/>
          </a:xfrm>
          <a:prstGeom prst="wedgeRoundRectCallout">
            <a:avLst>
              <a:gd name="adj1" fmla="val -40563"/>
              <a:gd name="adj2" fmla="val 71113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/>
              <a:t>Împachetăm</a:t>
            </a:r>
            <a:r>
              <a:rPr lang="en-US" sz="2000" dirty="0"/>
              <a:t> </a:t>
            </a:r>
            <a:r>
              <a:rPr lang="en-US" sz="2000" dirty="0" err="1"/>
              <a:t>aplicația</a:t>
            </a:r>
            <a:r>
              <a:rPr lang="en-US" sz="2000" dirty="0"/>
              <a:t> server </a:t>
            </a:r>
            <a:r>
              <a:rPr lang="en-US" sz="2000" dirty="0" err="1"/>
              <a:t>într</a:t>
            </a:r>
            <a:r>
              <a:rPr lang="en-US" sz="2000" dirty="0"/>
              <a:t>-o imagine Docker.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29905E5-D50A-D64B-0682-0D4D9FC74A76}"/>
              </a:ext>
            </a:extLst>
          </p:cNvPr>
          <p:cNvSpPr/>
          <p:nvPr/>
        </p:nvSpPr>
        <p:spPr>
          <a:xfrm>
            <a:off x="3487303" y="1474191"/>
            <a:ext cx="2617517" cy="894932"/>
          </a:xfrm>
          <a:prstGeom prst="wedgeRoundRectCallout">
            <a:avLst>
              <a:gd name="adj1" fmla="val 58836"/>
              <a:gd name="adj2" fmla="val 16339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/>
              <a:t>Copiem</a:t>
            </a:r>
            <a:r>
              <a:rPr lang="en-US" sz="2000" dirty="0"/>
              <a:t> </a:t>
            </a:r>
            <a:r>
              <a:rPr lang="en-US" sz="2000" dirty="0" err="1"/>
              <a:t>codul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-l </a:t>
            </a:r>
            <a:r>
              <a:rPr lang="en-US" sz="2000" dirty="0" err="1"/>
              <a:t>compilăm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imagine.</a:t>
            </a:r>
          </a:p>
        </p:txBody>
      </p:sp>
    </p:spTree>
    <p:extLst>
      <p:ext uri="{BB962C8B-B14F-4D97-AF65-F5344CB8AC3E}">
        <p14:creationId xmlns:p14="http://schemas.microsoft.com/office/powerpoint/2010/main" val="221681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IP Broadcast (II)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3F004B8E-7249-331E-540F-6B3B2140646A}"/>
              </a:ext>
            </a:extLst>
          </p:cNvPr>
          <p:cNvSpPr/>
          <p:nvPr/>
        </p:nvSpPr>
        <p:spPr>
          <a:xfrm>
            <a:off x="7350868" y="1704914"/>
            <a:ext cx="3235433" cy="1901135"/>
          </a:xfrm>
          <a:prstGeom prst="wedgeRoundRectCallout">
            <a:avLst>
              <a:gd name="adj1" fmla="val -58586"/>
              <a:gd name="adj2" fmla="val 16831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/>
              <a:t>Clientul</a:t>
            </a:r>
            <a:r>
              <a:rPr lang="en-US" sz="2000" dirty="0"/>
              <a:t> </a:t>
            </a:r>
            <a:r>
              <a:rPr lang="en-US" sz="2000" dirty="0" err="1"/>
              <a:t>trimite</a:t>
            </a:r>
            <a:r>
              <a:rPr lang="en-US" sz="2000" dirty="0"/>
              <a:t> </a:t>
            </a:r>
            <a:r>
              <a:rPr lang="en-US" sz="2000" dirty="0" err="1"/>
              <a:t>datagrame</a:t>
            </a:r>
            <a:r>
              <a:rPr lang="en-US" sz="2000" dirty="0"/>
              <a:t> pe  </a:t>
            </a:r>
            <a:r>
              <a:rPr lang="en-US" sz="2000" dirty="0" err="1"/>
              <a:t>adresa</a:t>
            </a:r>
            <a:r>
              <a:rPr lang="en-US" sz="2000" dirty="0"/>
              <a:t> de broadcast IPv4 a </a:t>
            </a:r>
            <a:r>
              <a:rPr lang="en-US" sz="2000" dirty="0" err="1"/>
              <a:t>rețelei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ascultă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protocol UDP un port </a:t>
            </a:r>
            <a:r>
              <a:rPr lang="en-US" sz="2000" dirty="0" err="1"/>
              <a:t>unde</a:t>
            </a:r>
            <a:r>
              <a:rPr lang="en-US" sz="2000" dirty="0"/>
              <a:t> se </a:t>
            </a:r>
            <a:r>
              <a:rPr lang="en-US" sz="2000" dirty="0" err="1"/>
              <a:t>așteaptă</a:t>
            </a:r>
            <a:r>
              <a:rPr lang="en-US" sz="2000" dirty="0"/>
              <a:t> </a:t>
            </a:r>
            <a:r>
              <a:rPr lang="en-US" sz="2000" dirty="0" err="1"/>
              <a:t>să-i</a:t>
            </a:r>
            <a:r>
              <a:rPr lang="en-US" sz="2000" dirty="0"/>
              <a:t> </a:t>
            </a:r>
            <a:r>
              <a:rPr lang="en-US" sz="2000" dirty="0" err="1"/>
              <a:t>răspundă</a:t>
            </a:r>
            <a:r>
              <a:rPr lang="en-US" sz="2000" dirty="0"/>
              <a:t> </a:t>
            </a:r>
            <a:r>
              <a:rPr lang="en-US" sz="2000" dirty="0" err="1"/>
              <a:t>nodurile</a:t>
            </a:r>
            <a:r>
              <a:rPr lang="en-US" sz="2000" dirty="0"/>
              <a:t> server din </a:t>
            </a:r>
            <a:r>
              <a:rPr lang="en-US" sz="2000" dirty="0" err="1"/>
              <a:t>rețea</a:t>
            </a:r>
            <a:r>
              <a:rPr lang="en-US" sz="2000" dirty="0"/>
              <a:t>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C598DAD-6798-F022-340E-2BB123D19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79" y="1704913"/>
            <a:ext cx="6832263" cy="4947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2238AD-87C6-245E-6E2D-38A1DAB30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975" y="3824122"/>
            <a:ext cx="7306746" cy="2609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group of green circle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6D9051FF-89FF-D665-CA83-AC57F217B1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429" y="5379743"/>
            <a:ext cx="2213292" cy="14611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320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IP Broadcast (III)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73EAE0-5B21-3A07-40C7-3B2E18DF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25" y="1784473"/>
            <a:ext cx="6828577" cy="3289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36D8D2-A120-D1A5-CE69-4D0F2F590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153" y="3531429"/>
            <a:ext cx="7689146" cy="2979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group of green circle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6D9051FF-89FF-D665-CA83-AC57F217B1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5" y="5212782"/>
            <a:ext cx="2213292" cy="14611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D89D52-4583-0F59-BE6E-6354D000D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297" y="2290713"/>
            <a:ext cx="4033002" cy="1138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1C8C1DD-01D9-F597-B3DC-E5478F40E874}"/>
              </a:ext>
            </a:extLst>
          </p:cNvPr>
          <p:cNvSpPr/>
          <p:nvPr/>
        </p:nvSpPr>
        <p:spPr>
          <a:xfrm>
            <a:off x="7514726" y="1293352"/>
            <a:ext cx="3129698" cy="894932"/>
          </a:xfrm>
          <a:prstGeom prst="wedgeRoundRectCallout">
            <a:avLst>
              <a:gd name="adj1" fmla="val -40563"/>
              <a:gd name="adj2" fmla="val 71113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/>
              <a:t>Împachetăm</a:t>
            </a:r>
            <a:r>
              <a:rPr lang="en-US" sz="2000" dirty="0"/>
              <a:t> </a:t>
            </a:r>
            <a:r>
              <a:rPr lang="en-US" sz="2000" dirty="0" err="1"/>
              <a:t>aplicația</a:t>
            </a:r>
            <a:r>
              <a:rPr lang="en-US" sz="2000" dirty="0"/>
              <a:t> client </a:t>
            </a:r>
            <a:r>
              <a:rPr lang="en-US" sz="2000" dirty="0" err="1"/>
              <a:t>într</a:t>
            </a:r>
            <a:r>
              <a:rPr lang="en-US" sz="2000" dirty="0"/>
              <a:t>-o imagine Docker.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CB2B17F-BC6E-DD6A-9A9F-4F97AC09FE7F}"/>
              </a:ext>
            </a:extLst>
          </p:cNvPr>
          <p:cNvSpPr/>
          <p:nvPr/>
        </p:nvSpPr>
        <p:spPr>
          <a:xfrm>
            <a:off x="9335665" y="3604490"/>
            <a:ext cx="2617517" cy="894932"/>
          </a:xfrm>
          <a:prstGeom prst="wedgeRoundRectCallout">
            <a:avLst>
              <a:gd name="adj1" fmla="val -37682"/>
              <a:gd name="adj2" fmla="val -74250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/>
              <a:t>Copiem</a:t>
            </a:r>
            <a:r>
              <a:rPr lang="en-US" sz="2000" dirty="0"/>
              <a:t> </a:t>
            </a:r>
            <a:r>
              <a:rPr lang="en-US" sz="2000" dirty="0" err="1"/>
              <a:t>codul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-l </a:t>
            </a:r>
            <a:r>
              <a:rPr lang="en-US" sz="2000" dirty="0" err="1"/>
              <a:t>compilăm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imagine.</a:t>
            </a:r>
          </a:p>
        </p:txBody>
      </p:sp>
    </p:spTree>
    <p:extLst>
      <p:ext uri="{BB962C8B-B14F-4D97-AF65-F5344CB8AC3E}">
        <p14:creationId xmlns:p14="http://schemas.microsoft.com/office/powerpoint/2010/main" val="360900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IP Broadcast (IV)</a:t>
            </a:r>
          </a:p>
        </p:txBody>
      </p:sp>
      <p:pic>
        <p:nvPicPr>
          <p:cNvPr id="4" name="Picture 3" descr="A group of green circle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6D9051FF-89FF-D665-CA83-AC57F217B1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161" y="5184502"/>
            <a:ext cx="2213292" cy="14611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1C8C1DD-01D9-F597-B3DC-E5478F40E874}"/>
              </a:ext>
            </a:extLst>
          </p:cNvPr>
          <p:cNvSpPr/>
          <p:nvPr/>
        </p:nvSpPr>
        <p:spPr>
          <a:xfrm>
            <a:off x="4582077" y="1869724"/>
            <a:ext cx="2609662" cy="1393287"/>
          </a:xfrm>
          <a:prstGeom prst="wedgeRoundRectCallout">
            <a:avLst>
              <a:gd name="adj1" fmla="val -40563"/>
              <a:gd name="adj2" fmla="val 71113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/>
              <a:t>Pornim</a:t>
            </a:r>
            <a:r>
              <a:rPr lang="en-US" sz="2000" dirty="0"/>
              <a:t> cu </a:t>
            </a:r>
            <a:r>
              <a:rPr lang="en-US" sz="2000" dirty="0" err="1"/>
              <a:t>ajutorul</a:t>
            </a:r>
            <a:r>
              <a:rPr lang="en-US" sz="2000" dirty="0"/>
              <a:t> Docker Compose un container client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trei</a:t>
            </a:r>
            <a:r>
              <a:rPr lang="en-US" sz="2000" dirty="0"/>
              <a:t> </a:t>
            </a:r>
            <a:r>
              <a:rPr lang="en-US" sz="2000" dirty="0" err="1"/>
              <a:t>containere</a:t>
            </a:r>
            <a:r>
              <a:rPr lang="en-US" sz="2000" dirty="0"/>
              <a:t> server.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1BA492-1EE1-3239-58B6-6DE7344FC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51" y="1456715"/>
            <a:ext cx="4188547" cy="5188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Deploy Docker Compose (v3) to Swarm (mode) Cluster | Codefresh">
            <a:extLst>
              <a:ext uri="{FF2B5EF4-FFF2-40B4-BE49-F238E27FC236}">
                <a16:creationId xmlns:a16="http://schemas.microsoft.com/office/drawing/2014/main" id="{2D808042-D4F7-9909-A854-EFE477376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601" y="3465678"/>
            <a:ext cx="5056276" cy="258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57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IP broadcast (V)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E86BAE3-5A44-5AE6-912B-84DE3238A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3" y="283198"/>
            <a:ext cx="6148277" cy="1920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83E404D-4CDA-C6C4-DA48-14335A6A9D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3" y="2334337"/>
            <a:ext cx="6235755" cy="4112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F62795F-E224-7EF0-CAD6-B9F5C04F44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958" y="2247033"/>
            <a:ext cx="6624084" cy="2962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6773415-A6AB-B33D-4DD8-252A0E677D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192" y="2790591"/>
            <a:ext cx="6741042" cy="336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189C5E3-1C4B-C437-0179-58F06B3D11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803" y="2528858"/>
            <a:ext cx="7446945" cy="4241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group of green circle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6D9051FF-89FF-D665-CA83-AC57F217B1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00" y="5275439"/>
            <a:ext cx="2213292" cy="14611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8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IP multicast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377CCDF-EF38-3A1F-5F05-0B10F193DE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98290" y="5062195"/>
            <a:ext cx="2693710" cy="17958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2E066B-1353-7D95-59BB-FDEE74200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57" y="101062"/>
            <a:ext cx="6437008" cy="4866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FC06072-81C9-5FE6-3216-8CCEAFE5C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77" y="4621659"/>
            <a:ext cx="5795288" cy="1399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059707-98C7-573E-5C23-69279251CD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802" y="1263192"/>
            <a:ext cx="4198642" cy="2819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38747425-C813-5328-4489-53281A6CB8FE}"/>
              </a:ext>
            </a:extLst>
          </p:cNvPr>
          <p:cNvSpPr/>
          <p:nvPr/>
        </p:nvSpPr>
        <p:spPr>
          <a:xfrm>
            <a:off x="6688445" y="4203813"/>
            <a:ext cx="2926895" cy="2253006"/>
          </a:xfrm>
          <a:prstGeom prst="wedgeRoundRectCallout">
            <a:avLst>
              <a:gd name="adj1" fmla="val -16168"/>
              <a:gd name="adj2" fmla="val -62968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Server-</a:t>
            </a:r>
            <a:r>
              <a:rPr lang="en-US" sz="2000" dirty="0" err="1"/>
              <a:t>ul</a:t>
            </a:r>
            <a:r>
              <a:rPr lang="en-US" sz="2000" dirty="0"/>
              <a:t> </a:t>
            </a:r>
            <a:r>
              <a:rPr lang="en-US" sz="2000" dirty="0" err="1"/>
              <a:t>ascultă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protocol UDP pentru </a:t>
            </a:r>
            <a:r>
              <a:rPr lang="en-US" sz="2000" dirty="0" err="1"/>
              <a:t>datagrame</a:t>
            </a:r>
            <a:r>
              <a:rPr lang="en-US" sz="2000" dirty="0"/>
              <a:t> </a:t>
            </a:r>
            <a:r>
              <a:rPr lang="en-US" sz="2000" dirty="0" err="1"/>
              <a:t>conținând</a:t>
            </a:r>
            <a:r>
              <a:rPr lang="en-US" sz="2000" dirty="0"/>
              <a:t> un </a:t>
            </a:r>
            <a:r>
              <a:rPr lang="en-US" sz="2000" dirty="0" err="1"/>
              <a:t>număr</a:t>
            </a:r>
            <a:r>
              <a:rPr lang="en-US" sz="2000" dirty="0"/>
              <a:t> </a:t>
            </a:r>
            <a:r>
              <a:rPr lang="en-US" sz="2000" dirty="0" err="1"/>
              <a:t>până</a:t>
            </a:r>
            <a:r>
              <a:rPr lang="en-US" sz="2000" dirty="0"/>
              <a:t> la care trebuie </a:t>
            </a:r>
            <a:r>
              <a:rPr lang="en-US" sz="2000" dirty="0" err="1"/>
              <a:t>să</a:t>
            </a:r>
            <a:r>
              <a:rPr lang="en-US" sz="2000" dirty="0"/>
              <a:t> determine </a:t>
            </a:r>
            <a:r>
              <a:rPr lang="en-US" sz="2000" dirty="0" err="1"/>
              <a:t>toate</a:t>
            </a:r>
            <a:r>
              <a:rPr lang="en-US" sz="2000" dirty="0"/>
              <a:t> </a:t>
            </a:r>
            <a:r>
              <a:rPr lang="en-US" sz="2000" dirty="0" err="1"/>
              <a:t>numerele</a:t>
            </a:r>
            <a:r>
              <a:rPr lang="en-US" sz="2000" dirty="0"/>
              <a:t> prime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să</a:t>
            </a:r>
            <a:r>
              <a:rPr lang="en-US" sz="2000" dirty="0"/>
              <a:t> le </a:t>
            </a:r>
            <a:r>
              <a:rPr lang="en-US" sz="2000" dirty="0" err="1"/>
              <a:t>trimită</a:t>
            </a:r>
            <a:r>
              <a:rPr lang="en-US" sz="2000" dirty="0"/>
              <a:t> </a:t>
            </a:r>
            <a:r>
              <a:rPr lang="en-US" sz="2000" dirty="0" err="1"/>
              <a:t>clientului</a:t>
            </a:r>
            <a:r>
              <a:rPr lang="en-US" sz="2000" dirty="0"/>
              <a:t>.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4800012A-80FC-585E-0D85-A68C62120AD1}"/>
              </a:ext>
            </a:extLst>
          </p:cNvPr>
          <p:cNvSpPr/>
          <p:nvPr/>
        </p:nvSpPr>
        <p:spPr>
          <a:xfrm>
            <a:off x="2946960" y="4436114"/>
            <a:ext cx="3216832" cy="758316"/>
          </a:xfrm>
          <a:prstGeom prst="wedgeRoundRectCallout">
            <a:avLst>
              <a:gd name="adj1" fmla="val -59393"/>
              <a:gd name="adj2" fmla="val 25033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/>
              <a:t>Împachetăm</a:t>
            </a:r>
            <a:r>
              <a:rPr lang="en-US" sz="2000" dirty="0"/>
              <a:t> </a:t>
            </a:r>
            <a:r>
              <a:rPr lang="en-US" sz="2000" dirty="0" err="1"/>
              <a:t>aplicația</a:t>
            </a:r>
            <a:r>
              <a:rPr lang="en-US" sz="2000" dirty="0"/>
              <a:t> server </a:t>
            </a:r>
            <a:r>
              <a:rPr lang="en-US" sz="2000" dirty="0" err="1"/>
              <a:t>într</a:t>
            </a:r>
            <a:r>
              <a:rPr lang="en-US" sz="2000" dirty="0"/>
              <a:t>-o imagine Docker.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B2B4CB4C-EFA0-FB5B-55D0-8686020409A0}"/>
              </a:ext>
            </a:extLst>
          </p:cNvPr>
          <p:cNvSpPr/>
          <p:nvPr/>
        </p:nvSpPr>
        <p:spPr>
          <a:xfrm>
            <a:off x="4014877" y="6020743"/>
            <a:ext cx="2588378" cy="758316"/>
          </a:xfrm>
          <a:prstGeom prst="wedgeRoundRectCallout">
            <a:avLst>
              <a:gd name="adj1" fmla="val -4035"/>
              <a:gd name="adj2" fmla="val -64472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/>
              <a:t>Portul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grupul</a:t>
            </a:r>
            <a:r>
              <a:rPr lang="en-US" sz="2000" dirty="0"/>
              <a:t> sunt </a:t>
            </a:r>
            <a:r>
              <a:rPr lang="en-US" sz="2000" dirty="0" err="1"/>
              <a:t>primite</a:t>
            </a:r>
            <a:r>
              <a:rPr lang="en-US" sz="2000" dirty="0"/>
              <a:t> ca </a:t>
            </a:r>
            <a:r>
              <a:rPr lang="en-US" sz="2000" dirty="0" err="1"/>
              <a:t>parametrii</a:t>
            </a:r>
            <a:r>
              <a:rPr lang="en-US" sz="2000" dirty="0"/>
              <a:t>.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5CFE1E22-2593-6B71-192E-DF86C28F16CF}"/>
              </a:ext>
            </a:extLst>
          </p:cNvPr>
          <p:cNvSpPr/>
          <p:nvPr/>
        </p:nvSpPr>
        <p:spPr>
          <a:xfrm>
            <a:off x="3299562" y="1038342"/>
            <a:ext cx="2460216" cy="758316"/>
          </a:xfrm>
          <a:prstGeom prst="wedgeRoundRectCallout">
            <a:avLst>
              <a:gd name="adj1" fmla="val -81453"/>
              <a:gd name="adj2" fmla="val -44582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Server-</a:t>
            </a:r>
            <a:r>
              <a:rPr lang="en-US" sz="2000" dirty="0" err="1"/>
              <a:t>ul</a:t>
            </a:r>
            <a:r>
              <a:rPr lang="en-US" sz="2000" dirty="0"/>
              <a:t> face join pe un IP de multicast.</a:t>
            </a:r>
          </a:p>
        </p:txBody>
      </p:sp>
    </p:spTree>
    <p:extLst>
      <p:ext uri="{BB962C8B-B14F-4D97-AF65-F5344CB8AC3E}">
        <p14:creationId xmlns:p14="http://schemas.microsoft.com/office/powerpoint/2010/main" val="405299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  <p:bldP spid="28" grpId="0" animBg="1"/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IP multicast (II)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BF9CD-440F-8428-EE96-A97B20DCB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8" y="1225485"/>
            <a:ext cx="9660285" cy="5509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377CCDF-EF38-3A1F-5F05-0B10F193D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1772" y="5062194"/>
            <a:ext cx="2693710" cy="17958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77934E3-655F-E150-4D8C-F18BEFADF278}"/>
              </a:ext>
            </a:extLst>
          </p:cNvPr>
          <p:cNvSpPr/>
          <p:nvPr/>
        </p:nvSpPr>
        <p:spPr>
          <a:xfrm>
            <a:off x="5614879" y="3707091"/>
            <a:ext cx="2693711" cy="2253006"/>
          </a:xfrm>
          <a:prstGeom prst="wedgeRoundRectCallout">
            <a:avLst>
              <a:gd name="adj1" fmla="val -62770"/>
              <a:gd name="adj2" fmla="val -42884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Apoi </a:t>
            </a:r>
            <a:r>
              <a:rPr lang="en-US" sz="2000" dirty="0" err="1"/>
              <a:t>determină</a:t>
            </a:r>
            <a:r>
              <a:rPr lang="en-US" sz="2000" dirty="0"/>
              <a:t> </a:t>
            </a:r>
            <a:r>
              <a:rPr lang="en-US" sz="2000" dirty="0" err="1"/>
              <a:t>toate</a:t>
            </a:r>
            <a:r>
              <a:rPr lang="en-US" sz="2000" dirty="0"/>
              <a:t> </a:t>
            </a:r>
            <a:r>
              <a:rPr lang="en-US" sz="2000" dirty="0" err="1"/>
              <a:t>numerele</a:t>
            </a:r>
            <a:r>
              <a:rPr lang="en-US" sz="2000" dirty="0"/>
              <a:t> prime </a:t>
            </a:r>
            <a:r>
              <a:rPr lang="en-US" sz="2000" dirty="0" err="1"/>
              <a:t>mai</a:t>
            </a:r>
            <a:r>
              <a:rPr lang="en-US" sz="2000" dirty="0"/>
              <a:t> </a:t>
            </a:r>
            <a:r>
              <a:rPr lang="en-US" sz="2000" dirty="0" err="1"/>
              <a:t>mici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egale</a:t>
            </a:r>
            <a:r>
              <a:rPr lang="en-US" sz="2000" dirty="0"/>
              <a:t> cu </a:t>
            </a:r>
            <a:r>
              <a:rPr lang="en-US" sz="2000" dirty="0" err="1"/>
              <a:t>numărul</a:t>
            </a:r>
            <a:r>
              <a:rPr lang="en-US" sz="2000" dirty="0"/>
              <a:t> primit de la client </a:t>
            </a:r>
            <a:r>
              <a:rPr lang="en-US" sz="2000" dirty="0" err="1"/>
              <a:t>și-i</a:t>
            </a:r>
            <a:r>
              <a:rPr lang="en-US" sz="2000" dirty="0"/>
              <a:t> </a:t>
            </a:r>
            <a:r>
              <a:rPr lang="en-US" sz="2000" dirty="0" err="1"/>
              <a:t>trimite</a:t>
            </a:r>
            <a:r>
              <a:rPr lang="en-US" sz="2000" dirty="0"/>
              <a:t> </a:t>
            </a:r>
            <a:r>
              <a:rPr lang="en-US" sz="2000" dirty="0" err="1"/>
              <a:t>acestuia</a:t>
            </a:r>
            <a:r>
              <a:rPr lang="en-US" sz="2000" dirty="0"/>
              <a:t> </a:t>
            </a:r>
            <a:r>
              <a:rPr lang="en-US" sz="2000" dirty="0" err="1"/>
              <a:t>lista</a:t>
            </a:r>
            <a:r>
              <a:rPr lang="en-US" sz="2000" dirty="0"/>
              <a:t> lor.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8D31935-9F30-3AA9-16B0-7B852F39138D}"/>
              </a:ext>
            </a:extLst>
          </p:cNvPr>
          <p:cNvSpPr/>
          <p:nvPr/>
        </p:nvSpPr>
        <p:spPr>
          <a:xfrm>
            <a:off x="5802974" y="1766815"/>
            <a:ext cx="3442708" cy="1164996"/>
          </a:xfrm>
          <a:prstGeom prst="wedgeRoundRectCallout">
            <a:avLst>
              <a:gd name="adj1" fmla="val -57294"/>
              <a:gd name="adj2" fmla="val -23464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Server-</a:t>
            </a:r>
            <a:r>
              <a:rPr lang="en-US" sz="2000" dirty="0" err="1"/>
              <a:t>ul</a:t>
            </a:r>
            <a:r>
              <a:rPr lang="en-US" sz="2000" dirty="0"/>
              <a:t> </a:t>
            </a:r>
            <a:r>
              <a:rPr lang="en-US" sz="2000" dirty="0" err="1"/>
              <a:t>ascutlă</a:t>
            </a:r>
            <a:r>
              <a:rPr lang="en-US" sz="2000" dirty="0"/>
              <a:t> </a:t>
            </a:r>
            <a:r>
              <a:rPr lang="en-US" sz="2000" dirty="0" err="1"/>
              <a:t>conexiunea</a:t>
            </a:r>
            <a:r>
              <a:rPr lang="en-US" sz="2000" dirty="0"/>
              <a:t> UDP </a:t>
            </a:r>
            <a:r>
              <a:rPr lang="en-US" sz="2000" dirty="0" err="1"/>
              <a:t>deschisă</a:t>
            </a:r>
            <a:r>
              <a:rPr lang="en-US" sz="2000" dirty="0"/>
              <a:t> pentru a </a:t>
            </a:r>
            <a:r>
              <a:rPr lang="en-US" sz="2000" dirty="0" err="1"/>
              <a:t>primi</a:t>
            </a:r>
            <a:r>
              <a:rPr lang="en-US" sz="2000" dirty="0"/>
              <a:t> de la client un </a:t>
            </a:r>
            <a:r>
              <a:rPr lang="en-US" sz="2000" dirty="0" err="1"/>
              <a:t>număr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834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IP multicast (III)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42CAEA-C0D3-3EA0-0B79-835F8CF94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6" y="212230"/>
            <a:ext cx="6417294" cy="6433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CDA2014B-71A7-64C6-48F3-81E161D8312C}"/>
              </a:ext>
            </a:extLst>
          </p:cNvPr>
          <p:cNvSpPr/>
          <p:nvPr/>
        </p:nvSpPr>
        <p:spPr>
          <a:xfrm>
            <a:off x="3572720" y="2470504"/>
            <a:ext cx="2432155" cy="1523141"/>
          </a:xfrm>
          <a:prstGeom prst="wedgeRoundRectCallout">
            <a:avLst>
              <a:gd name="adj1" fmla="val -56420"/>
              <a:gd name="adj2" fmla="val -32365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/>
              <a:t>Clientul</a:t>
            </a:r>
            <a:r>
              <a:rPr lang="en-US" sz="2000" dirty="0"/>
              <a:t> </a:t>
            </a:r>
            <a:r>
              <a:rPr lang="en-US" sz="2000" dirty="0" err="1"/>
              <a:t>generează</a:t>
            </a:r>
            <a:r>
              <a:rPr lang="en-US" sz="2000" dirty="0"/>
              <a:t> </a:t>
            </a:r>
            <a:r>
              <a:rPr lang="en-US" sz="2000" dirty="0" err="1"/>
              <a:t>numerele</a:t>
            </a:r>
            <a:r>
              <a:rPr lang="en-US" sz="2000" dirty="0"/>
              <a:t> </a:t>
            </a:r>
            <a:r>
              <a:rPr lang="en-US" sz="2000" dirty="0" err="1"/>
              <a:t>aleatoare</a:t>
            </a:r>
            <a:r>
              <a:rPr lang="en-US" sz="2000" dirty="0"/>
              <a:t> pe care le </a:t>
            </a:r>
            <a:r>
              <a:rPr lang="en-US" sz="2000" dirty="0" err="1"/>
              <a:t>trimite</a:t>
            </a:r>
            <a:r>
              <a:rPr lang="en-US" sz="2000" dirty="0"/>
              <a:t> pe </a:t>
            </a:r>
            <a:r>
              <a:rPr lang="en-US" sz="2000" dirty="0" err="1"/>
              <a:t>rând</a:t>
            </a:r>
            <a:r>
              <a:rPr lang="en-US" sz="2000" dirty="0"/>
              <a:t> </a:t>
            </a:r>
            <a:r>
              <a:rPr lang="en-US" sz="2000" dirty="0" err="1"/>
              <a:t>către</a:t>
            </a:r>
            <a:r>
              <a:rPr lang="en-US" sz="2000" dirty="0"/>
              <a:t> o </a:t>
            </a:r>
            <a:r>
              <a:rPr lang="en-US" sz="2000" dirty="0" err="1"/>
              <a:t>adresă</a:t>
            </a:r>
            <a:r>
              <a:rPr lang="en-US" sz="2000" dirty="0"/>
              <a:t> IP de multicast.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5D5E51-7CF4-24C3-4C35-90A628DE2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13205"/>
            <a:ext cx="6012701" cy="1386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7C68DE2-AEA9-67B1-96C2-E5C5635DDAF4}"/>
              </a:ext>
            </a:extLst>
          </p:cNvPr>
          <p:cNvSpPr/>
          <p:nvPr/>
        </p:nvSpPr>
        <p:spPr>
          <a:xfrm>
            <a:off x="8076923" y="1341521"/>
            <a:ext cx="3129698" cy="894932"/>
          </a:xfrm>
          <a:prstGeom prst="wedgeRoundRectCallout">
            <a:avLst>
              <a:gd name="adj1" fmla="val -40563"/>
              <a:gd name="adj2" fmla="val 71113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/>
              <a:t>Împachetăm</a:t>
            </a:r>
            <a:r>
              <a:rPr lang="en-US" sz="2000" dirty="0"/>
              <a:t> </a:t>
            </a:r>
            <a:r>
              <a:rPr lang="en-US" sz="2000" dirty="0" err="1"/>
              <a:t>aplicația</a:t>
            </a:r>
            <a:r>
              <a:rPr lang="en-US" sz="2000" dirty="0"/>
              <a:t> client </a:t>
            </a:r>
            <a:r>
              <a:rPr lang="en-US" sz="2000" dirty="0" err="1"/>
              <a:t>într</a:t>
            </a:r>
            <a:r>
              <a:rPr lang="en-US" sz="2000" dirty="0"/>
              <a:t>-o imagine Docker.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A0D10437-4323-191C-B9AB-96838FFF1D2A}"/>
              </a:ext>
            </a:extLst>
          </p:cNvPr>
          <p:cNvSpPr/>
          <p:nvPr/>
        </p:nvSpPr>
        <p:spPr>
          <a:xfrm>
            <a:off x="6627044" y="3557835"/>
            <a:ext cx="4958498" cy="1958643"/>
          </a:xfrm>
          <a:prstGeom prst="wedgeRoundRectCallout">
            <a:avLst>
              <a:gd name="adj1" fmla="val 33011"/>
              <a:gd name="adj2" fmla="val -67499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/>
              <a:t>Clientul</a:t>
            </a:r>
            <a:r>
              <a:rPr lang="en-US" sz="2000" dirty="0"/>
              <a:t> </a:t>
            </a:r>
            <a:r>
              <a:rPr lang="en-US" sz="2000" dirty="0" err="1"/>
              <a:t>primește</a:t>
            </a:r>
            <a:r>
              <a:rPr lang="en-US" sz="2000" dirty="0"/>
              <a:t> ca </a:t>
            </a:r>
            <a:r>
              <a:rPr lang="en-US" sz="2000" dirty="0" err="1"/>
              <a:t>parametrii</a:t>
            </a:r>
            <a:r>
              <a:rPr lang="en-US" sz="2000" dirty="0"/>
              <a:t> </a:t>
            </a:r>
            <a:r>
              <a:rPr lang="en-US" sz="2000" dirty="0" err="1"/>
              <a:t>portul</a:t>
            </a:r>
            <a:r>
              <a:rPr lang="en-US" sz="2000" dirty="0"/>
              <a:t> pe care </a:t>
            </a:r>
            <a:r>
              <a:rPr lang="en-US" sz="2000" dirty="0" err="1"/>
              <a:t>să</a:t>
            </a:r>
            <a:r>
              <a:rPr lang="en-US" sz="2000" dirty="0"/>
              <a:t> </a:t>
            </a:r>
            <a:r>
              <a:rPr lang="en-US" sz="2000" dirty="0" err="1"/>
              <a:t>asculte</a:t>
            </a:r>
            <a:r>
              <a:rPr lang="en-US" sz="2000" dirty="0"/>
              <a:t> pentru a </a:t>
            </a:r>
            <a:r>
              <a:rPr lang="en-US" sz="2000" dirty="0" err="1"/>
              <a:t>primi</a:t>
            </a:r>
            <a:r>
              <a:rPr lang="en-US" sz="2000" dirty="0"/>
              <a:t> </a:t>
            </a:r>
            <a:r>
              <a:rPr lang="en-US" sz="2000" dirty="0" err="1"/>
              <a:t>rezultatele</a:t>
            </a:r>
            <a:r>
              <a:rPr lang="en-US" sz="2000" dirty="0"/>
              <a:t>, precum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lista</a:t>
            </a:r>
            <a:r>
              <a:rPr lang="en-US" sz="2000" dirty="0"/>
              <a:t> </a:t>
            </a:r>
            <a:r>
              <a:rPr lang="en-US" sz="2000" dirty="0" err="1"/>
              <a:t>adreselor</a:t>
            </a:r>
            <a:r>
              <a:rPr lang="en-US" sz="2000" dirty="0"/>
              <a:t> IP ale </a:t>
            </a:r>
            <a:r>
              <a:rPr lang="en-US" sz="2000" dirty="0" err="1"/>
              <a:t>grupurilor</a:t>
            </a:r>
            <a:r>
              <a:rPr lang="en-US" sz="2000" dirty="0"/>
              <a:t> de multicast </a:t>
            </a:r>
            <a:r>
              <a:rPr lang="en-US" sz="2000" dirty="0" err="1"/>
              <a:t>către</a:t>
            </a:r>
            <a:r>
              <a:rPr lang="en-US" sz="2000" dirty="0"/>
              <a:t> care </a:t>
            </a:r>
            <a:r>
              <a:rPr lang="en-US" sz="2000" dirty="0" err="1"/>
              <a:t>să</a:t>
            </a:r>
            <a:r>
              <a:rPr lang="en-US" sz="2000" dirty="0"/>
              <a:t> </a:t>
            </a:r>
            <a:r>
              <a:rPr lang="en-US" sz="2000" dirty="0" err="1"/>
              <a:t>trimită</a:t>
            </a:r>
            <a:r>
              <a:rPr lang="en-US" sz="2000" dirty="0"/>
              <a:t> </a:t>
            </a:r>
            <a:r>
              <a:rPr lang="en-US" sz="2000" dirty="0" err="1"/>
              <a:t>numerele</a:t>
            </a:r>
            <a:r>
              <a:rPr lang="en-US" sz="2000" dirty="0"/>
              <a:t> pentru </a:t>
            </a:r>
            <a:r>
              <a:rPr lang="en-US" sz="2000" dirty="0" err="1"/>
              <a:t>determinarea</a:t>
            </a:r>
            <a:r>
              <a:rPr lang="en-US" sz="2000" dirty="0"/>
              <a:t> </a:t>
            </a:r>
            <a:r>
              <a:rPr lang="en-US" sz="2000" dirty="0" err="1"/>
              <a:t>numerelor</a:t>
            </a:r>
            <a:r>
              <a:rPr lang="en-US" sz="2000" dirty="0"/>
              <a:t> prime </a:t>
            </a:r>
            <a:r>
              <a:rPr lang="en-US" sz="2000" dirty="0" err="1"/>
              <a:t>mai</a:t>
            </a:r>
            <a:r>
              <a:rPr lang="en-US" sz="2000" dirty="0"/>
              <a:t> </a:t>
            </a:r>
            <a:r>
              <a:rPr lang="en-US" sz="2000" dirty="0" err="1"/>
              <a:t>mici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egale</a:t>
            </a:r>
            <a:r>
              <a:rPr lang="en-US" sz="2000" dirty="0"/>
              <a:t> cu </a:t>
            </a:r>
            <a:r>
              <a:rPr lang="en-US" sz="2000" dirty="0" err="1"/>
              <a:t>numărul</a:t>
            </a:r>
            <a:r>
              <a:rPr lang="en-US" sz="2000" dirty="0"/>
              <a:t> trimis.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377CCDF-EF38-3A1F-5F05-0B10F193DE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11558" y="5612441"/>
            <a:ext cx="2080442" cy="13869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827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IP multicast (IV)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377CCDF-EF38-3A1F-5F05-0B10F193DE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2559" y="5104278"/>
            <a:ext cx="2835111" cy="18900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9A8AB7-24E5-3528-BD6B-A8FA7F3BB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67" y="1697850"/>
            <a:ext cx="6360390" cy="3365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DB8467-6A3C-576A-B650-A0BF4C669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4615" y="3525630"/>
            <a:ext cx="6222910" cy="3115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5812483-605F-FEED-6388-C8960E89F6D9}"/>
              </a:ext>
            </a:extLst>
          </p:cNvPr>
          <p:cNvSpPr/>
          <p:nvPr/>
        </p:nvSpPr>
        <p:spPr>
          <a:xfrm>
            <a:off x="6686070" y="2489364"/>
            <a:ext cx="5324163" cy="682761"/>
          </a:xfrm>
          <a:prstGeom prst="wedgeRoundRectCallout">
            <a:avLst>
              <a:gd name="adj1" fmla="val -56420"/>
              <a:gd name="adj2" fmla="val -32365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/>
              <a:t>Clientul</a:t>
            </a:r>
            <a:r>
              <a:rPr lang="en-US" sz="2000" dirty="0"/>
              <a:t> </a:t>
            </a:r>
            <a:r>
              <a:rPr lang="en-US" sz="2000" dirty="0" err="1"/>
              <a:t>generează</a:t>
            </a:r>
            <a:r>
              <a:rPr lang="en-US" sz="2000" dirty="0"/>
              <a:t> </a:t>
            </a:r>
            <a:r>
              <a:rPr lang="en-US" sz="2000" dirty="0" err="1"/>
              <a:t>numerele</a:t>
            </a:r>
            <a:r>
              <a:rPr lang="en-US" sz="2000" dirty="0"/>
              <a:t> </a:t>
            </a:r>
            <a:r>
              <a:rPr lang="en-US" sz="2000" dirty="0" err="1"/>
              <a:t>aleatoare</a:t>
            </a:r>
            <a:r>
              <a:rPr lang="en-US" sz="2000" dirty="0"/>
              <a:t> pe care le </a:t>
            </a:r>
            <a:r>
              <a:rPr lang="en-US" sz="2000" dirty="0" err="1"/>
              <a:t>trimite</a:t>
            </a:r>
            <a:r>
              <a:rPr lang="en-US" sz="2000" dirty="0"/>
              <a:t> pe </a:t>
            </a:r>
            <a:r>
              <a:rPr lang="en-US" sz="2000" dirty="0" err="1"/>
              <a:t>rând</a:t>
            </a:r>
            <a:r>
              <a:rPr lang="en-US" sz="2000" dirty="0"/>
              <a:t> </a:t>
            </a:r>
            <a:r>
              <a:rPr lang="en-US" sz="2000" dirty="0" err="1"/>
              <a:t>către</a:t>
            </a:r>
            <a:r>
              <a:rPr lang="en-US" sz="2000" dirty="0"/>
              <a:t> o </a:t>
            </a:r>
            <a:r>
              <a:rPr lang="en-US" sz="2000" dirty="0" err="1"/>
              <a:t>adresă</a:t>
            </a:r>
            <a:r>
              <a:rPr lang="en-US" sz="2000" dirty="0"/>
              <a:t> IP de multicast.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C28C7A8C-F583-659D-6868-AB828EC499A4}"/>
              </a:ext>
            </a:extLst>
          </p:cNvPr>
          <p:cNvSpPr/>
          <p:nvPr/>
        </p:nvSpPr>
        <p:spPr>
          <a:xfrm>
            <a:off x="676307" y="5282668"/>
            <a:ext cx="3436336" cy="682761"/>
          </a:xfrm>
          <a:prstGeom prst="wedgeRoundRectCallout">
            <a:avLst>
              <a:gd name="adj1" fmla="val 53860"/>
              <a:gd name="adj2" fmla="val -35126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/>
              <a:t>Clientul</a:t>
            </a:r>
            <a:r>
              <a:rPr lang="en-US" sz="2000" dirty="0"/>
              <a:t> </a:t>
            </a:r>
            <a:r>
              <a:rPr lang="en-US" sz="2000" dirty="0" err="1"/>
              <a:t>așteaptă</a:t>
            </a:r>
            <a:r>
              <a:rPr lang="en-US" sz="2000" dirty="0"/>
              <a:t> </a:t>
            </a:r>
            <a:r>
              <a:rPr lang="en-US" sz="2000" dirty="0" err="1"/>
              <a:t>să</a:t>
            </a:r>
            <a:r>
              <a:rPr lang="en-US" sz="2000" dirty="0"/>
              <a:t> </a:t>
            </a:r>
            <a:r>
              <a:rPr lang="en-US" sz="2000" dirty="0" err="1"/>
              <a:t>primească</a:t>
            </a:r>
            <a:r>
              <a:rPr lang="en-US" sz="2000" dirty="0"/>
              <a:t> </a:t>
            </a:r>
            <a:r>
              <a:rPr lang="en-US" sz="2000" dirty="0" err="1"/>
              <a:t>rezultatele</a:t>
            </a:r>
            <a:r>
              <a:rPr lang="en-US" sz="2000" dirty="0"/>
              <a:t> pe un port UDP.</a:t>
            </a:r>
          </a:p>
        </p:txBody>
      </p:sp>
    </p:spTree>
    <p:extLst>
      <p:ext uri="{BB962C8B-B14F-4D97-AF65-F5344CB8AC3E}">
        <p14:creationId xmlns:p14="http://schemas.microsoft.com/office/powerpoint/2010/main" val="147274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Future networks - Digital Catapult | Digital Catapult">
            <a:extLst>
              <a:ext uri="{FF2B5EF4-FFF2-40B4-BE49-F238E27FC236}">
                <a16:creationId xmlns:a16="http://schemas.microsoft.com/office/drawing/2014/main" id="{C4F66132-9DE1-3E37-C023-93F7293DE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1521"/>
            <a:ext cx="12192000" cy="551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Protocoale</a:t>
            </a:r>
            <a:r>
              <a:rPr lang="en-US" dirty="0"/>
              <a:t> de </a:t>
            </a:r>
            <a:r>
              <a:rPr lang="en-US" dirty="0" err="1"/>
              <a:t>nivel</a:t>
            </a:r>
            <a:r>
              <a:rPr lang="en-US" dirty="0"/>
              <a:t> </a:t>
            </a:r>
            <a:r>
              <a:rPr lang="en-US" dirty="0" err="1"/>
              <a:t>rețea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2303E70-267F-43F8-EEBA-7A5A4B472151}"/>
              </a:ext>
            </a:extLst>
          </p:cNvPr>
          <p:cNvSpPr/>
          <p:nvPr/>
        </p:nvSpPr>
        <p:spPr>
          <a:xfrm>
            <a:off x="763964" y="2130459"/>
            <a:ext cx="3270708" cy="199848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Internet</a:t>
            </a:r>
          </a:p>
          <a:p>
            <a:pPr algn="ctr"/>
            <a:r>
              <a:rPr lang="en-US" sz="3000" dirty="0"/>
              <a:t>Protocol</a:t>
            </a:r>
          </a:p>
          <a:p>
            <a:pPr algn="ctr"/>
            <a:r>
              <a:rPr lang="en-US" sz="3000" dirty="0"/>
              <a:t>(IP)</a:t>
            </a:r>
          </a:p>
          <a:p>
            <a:pPr algn="ctr"/>
            <a:r>
              <a:rPr lang="en-US" sz="3000" dirty="0"/>
              <a:t>v4 / v6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17A69A-DFCB-CD25-A1C7-2FE05CFAE582}"/>
              </a:ext>
            </a:extLst>
          </p:cNvPr>
          <p:cNvSpPr/>
          <p:nvPr/>
        </p:nvSpPr>
        <p:spPr>
          <a:xfrm>
            <a:off x="8003750" y="2130458"/>
            <a:ext cx="3270708" cy="1998485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[Reverse] </a:t>
            </a:r>
            <a:r>
              <a:rPr lang="en-US" sz="3000" dirty="0">
                <a:solidFill>
                  <a:schemeClr val="dk1"/>
                </a:solidFill>
              </a:rPr>
              <a:t>Address Resolution Protocol</a:t>
            </a:r>
          </a:p>
          <a:p>
            <a:pPr algn="ctr"/>
            <a:r>
              <a:rPr lang="en-US" sz="3000" dirty="0">
                <a:solidFill>
                  <a:schemeClr val="dk1"/>
                </a:solidFill>
              </a:rPr>
              <a:t>(</a:t>
            </a:r>
            <a:r>
              <a:rPr lang="en-US" sz="3000" dirty="0"/>
              <a:t>[R]ARP</a:t>
            </a:r>
            <a:r>
              <a:rPr lang="en-US" sz="3000" dirty="0">
                <a:solidFill>
                  <a:schemeClr val="dk1"/>
                </a:solidFill>
              </a:rPr>
              <a:t>)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C2E51FE-A558-14A1-C741-3E89ED87B43F}"/>
              </a:ext>
            </a:extLst>
          </p:cNvPr>
          <p:cNvSpPr/>
          <p:nvPr/>
        </p:nvSpPr>
        <p:spPr>
          <a:xfrm>
            <a:off x="763964" y="4358789"/>
            <a:ext cx="3270708" cy="199848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dk1"/>
                </a:solidFill>
              </a:rPr>
              <a:t>Internet Control Message Protocol</a:t>
            </a:r>
          </a:p>
          <a:p>
            <a:pPr algn="ctr"/>
            <a:r>
              <a:rPr lang="en-US" sz="3000" dirty="0"/>
              <a:t>(ICMP)</a:t>
            </a:r>
            <a:endParaRPr lang="en-US" sz="3000" dirty="0">
              <a:solidFill>
                <a:schemeClr val="dk1"/>
              </a:solidFill>
            </a:endParaRPr>
          </a:p>
          <a:p>
            <a:pPr algn="ctr"/>
            <a:r>
              <a:rPr lang="en-US" sz="3000" dirty="0"/>
              <a:t>+ v6</a:t>
            </a:r>
            <a:endParaRPr lang="en-US" sz="3000" dirty="0">
              <a:solidFill>
                <a:schemeClr val="dk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A531DE0-8C2E-64F7-0092-4DB2D7926A28}"/>
              </a:ext>
            </a:extLst>
          </p:cNvPr>
          <p:cNvSpPr/>
          <p:nvPr/>
        </p:nvSpPr>
        <p:spPr>
          <a:xfrm>
            <a:off x="4383857" y="2130458"/>
            <a:ext cx="3270708" cy="1998485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dk1"/>
                </a:solidFill>
              </a:rPr>
              <a:t>Network Address Translation</a:t>
            </a:r>
          </a:p>
          <a:p>
            <a:pPr algn="ctr"/>
            <a:r>
              <a:rPr lang="en-US" sz="3000" dirty="0"/>
              <a:t>(NAT)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325993D-A398-2CC2-9D1B-E6210A9DA9BF}"/>
              </a:ext>
            </a:extLst>
          </p:cNvPr>
          <p:cNvSpPr/>
          <p:nvPr/>
        </p:nvSpPr>
        <p:spPr>
          <a:xfrm>
            <a:off x="4383857" y="4358789"/>
            <a:ext cx="3270708" cy="1998485"/>
          </a:xfrm>
          <a:prstGeom prst="round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dk1"/>
                </a:solidFill>
              </a:rPr>
              <a:t>Internet Group Management Protocol</a:t>
            </a:r>
          </a:p>
          <a:p>
            <a:pPr algn="ctr"/>
            <a:r>
              <a:rPr lang="en-US" sz="3000" dirty="0"/>
              <a:t>(IGMP)</a:t>
            </a:r>
            <a:endParaRPr lang="en-US" sz="3000" dirty="0">
              <a:solidFill>
                <a:schemeClr val="dk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09B0B4C-D938-5B9F-DD95-A650558EF4C5}"/>
              </a:ext>
            </a:extLst>
          </p:cNvPr>
          <p:cNvSpPr/>
          <p:nvPr/>
        </p:nvSpPr>
        <p:spPr>
          <a:xfrm>
            <a:off x="8003750" y="4358790"/>
            <a:ext cx="3270708" cy="1998485"/>
          </a:xfrm>
          <a:prstGeom prst="round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dk1"/>
                </a:solidFill>
              </a:rPr>
              <a:t>Internet Protocol Security</a:t>
            </a:r>
          </a:p>
          <a:p>
            <a:pPr algn="ctr"/>
            <a:r>
              <a:rPr lang="en-US" sz="3000" dirty="0">
                <a:solidFill>
                  <a:schemeClr val="dk1"/>
                </a:solidFill>
              </a:rPr>
              <a:t>(</a:t>
            </a:r>
            <a:r>
              <a:rPr lang="en-US" sz="3000" dirty="0" err="1">
                <a:solidFill>
                  <a:schemeClr val="dk1"/>
                </a:solidFill>
              </a:rPr>
              <a:t>IPSec</a:t>
            </a:r>
            <a:r>
              <a:rPr lang="en-US" sz="3000" dirty="0">
                <a:solidFill>
                  <a:schemeClr val="dk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451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IP multicast (V)</a:t>
            </a:r>
          </a:p>
        </p:txBody>
      </p:sp>
      <p:pic>
        <p:nvPicPr>
          <p:cNvPr id="2050" name="Picture 2" descr="Deploy Docker Compose (v3) to Swarm (mode) Cluster | Codefresh">
            <a:extLst>
              <a:ext uri="{FF2B5EF4-FFF2-40B4-BE49-F238E27FC236}">
                <a16:creationId xmlns:a16="http://schemas.microsoft.com/office/drawing/2014/main" id="{2D808042-D4F7-9909-A854-EFE477376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75" y="2618998"/>
            <a:ext cx="3503786" cy="179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377CCDF-EF38-3A1F-5F05-0B10F193D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6889" y="4967926"/>
            <a:ext cx="2835111" cy="18900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E5994-0674-710D-A7C5-DEA25D85A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94" y="147447"/>
            <a:ext cx="3686245" cy="2297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A00DFF-8E17-EB5A-065E-44DECB386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55" y="2510538"/>
            <a:ext cx="3681237" cy="2077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840C83-7690-4451-CB68-F26C6E1FFD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02" y="4653832"/>
            <a:ext cx="3681237" cy="2064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199572-F5D7-93EA-043E-2BDB1052EA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2904" y="2510538"/>
            <a:ext cx="3760468" cy="2077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CCDF26-DA27-C2E6-B7CC-DF5F0FBA67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2904" y="4653832"/>
            <a:ext cx="3760468" cy="2081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1C8C1DD-01D9-F597-B3DC-E5478F40E874}"/>
              </a:ext>
            </a:extLst>
          </p:cNvPr>
          <p:cNvSpPr/>
          <p:nvPr/>
        </p:nvSpPr>
        <p:spPr>
          <a:xfrm>
            <a:off x="3892904" y="1563247"/>
            <a:ext cx="8130942" cy="762143"/>
          </a:xfrm>
          <a:prstGeom prst="wedgeRoundRectCallout">
            <a:avLst>
              <a:gd name="adj1" fmla="val -55751"/>
              <a:gd name="adj2" fmla="val 32770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/>
              <a:t>Pornim</a:t>
            </a:r>
            <a:r>
              <a:rPr lang="en-US" sz="2000" dirty="0"/>
              <a:t> cu </a:t>
            </a:r>
            <a:r>
              <a:rPr lang="en-US" sz="2000" dirty="0" err="1"/>
              <a:t>ajutorul</a:t>
            </a:r>
            <a:r>
              <a:rPr lang="en-US" sz="2000" dirty="0"/>
              <a:t> Docker Compose un container client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patru</a:t>
            </a:r>
            <a:r>
              <a:rPr lang="en-US" sz="2000" dirty="0"/>
              <a:t> </a:t>
            </a:r>
            <a:r>
              <a:rPr lang="en-US" sz="2000" dirty="0" err="1"/>
              <a:t>containere</a:t>
            </a:r>
            <a:r>
              <a:rPr lang="en-US" sz="2000" dirty="0"/>
              <a:t> server, </a:t>
            </a:r>
            <a:r>
              <a:rPr lang="en-US" sz="2000" dirty="0" err="1"/>
              <a:t>grupate</a:t>
            </a:r>
            <a:r>
              <a:rPr lang="en-US" sz="2000" dirty="0"/>
              <a:t> </a:t>
            </a:r>
            <a:r>
              <a:rPr lang="en-US" sz="2000" dirty="0" err="1"/>
              <a:t>cele</a:t>
            </a:r>
            <a:r>
              <a:rPr lang="en-US" sz="2000" dirty="0"/>
              <a:t> </a:t>
            </a:r>
            <a:r>
              <a:rPr lang="en-US" sz="2000" dirty="0" err="1"/>
              <a:t>impare</a:t>
            </a:r>
            <a:r>
              <a:rPr lang="en-US" sz="2000" dirty="0"/>
              <a:t> </a:t>
            </a:r>
            <a:r>
              <a:rPr lang="en-US" sz="2000" dirty="0" err="1"/>
              <a:t>într</a:t>
            </a:r>
            <a:r>
              <a:rPr lang="en-US" sz="2000" dirty="0"/>
              <a:t>-un </a:t>
            </a:r>
            <a:r>
              <a:rPr lang="en-US" sz="2000" dirty="0" err="1"/>
              <a:t>grup</a:t>
            </a:r>
            <a:r>
              <a:rPr lang="en-US" sz="2000" dirty="0"/>
              <a:t>, </a:t>
            </a:r>
            <a:r>
              <a:rPr lang="en-US" sz="2000" dirty="0" err="1"/>
              <a:t>iar</a:t>
            </a:r>
            <a:r>
              <a:rPr lang="en-US" sz="2000" dirty="0"/>
              <a:t> </a:t>
            </a:r>
            <a:r>
              <a:rPr lang="en-US" sz="2000" dirty="0" err="1"/>
              <a:t>cele</a:t>
            </a:r>
            <a:r>
              <a:rPr lang="en-US" sz="2000" dirty="0"/>
              <a:t> pare </a:t>
            </a:r>
            <a:r>
              <a:rPr lang="en-US" sz="2000" dirty="0" err="1"/>
              <a:t>în</a:t>
            </a:r>
            <a:r>
              <a:rPr lang="en-US" sz="2000" dirty="0"/>
              <a:t> alt </a:t>
            </a:r>
            <a:r>
              <a:rPr lang="en-US" sz="2000" dirty="0" err="1"/>
              <a:t>grup</a:t>
            </a:r>
            <a:r>
              <a:rPr lang="en-US" sz="2000" dirty="0"/>
              <a:t>.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38747425-C813-5328-4489-53281A6CB8FE}"/>
              </a:ext>
            </a:extLst>
          </p:cNvPr>
          <p:cNvSpPr/>
          <p:nvPr/>
        </p:nvSpPr>
        <p:spPr>
          <a:xfrm>
            <a:off x="7825636" y="4532610"/>
            <a:ext cx="2496715" cy="1019778"/>
          </a:xfrm>
          <a:prstGeom prst="wedgeRoundRectCallout">
            <a:avLst>
              <a:gd name="adj1" fmla="val -62547"/>
              <a:gd name="adj2" fmla="val 11509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/>
              <a:t>Porturile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grupurile</a:t>
            </a:r>
            <a:r>
              <a:rPr lang="en-US" sz="2000" dirty="0"/>
              <a:t> sunt </a:t>
            </a:r>
            <a:r>
              <a:rPr lang="en-US" sz="2000" dirty="0" err="1"/>
              <a:t>setate</a:t>
            </a:r>
            <a:r>
              <a:rPr lang="en-US" sz="2000" dirty="0"/>
              <a:t> ca </a:t>
            </a:r>
            <a:r>
              <a:rPr lang="en-US" sz="2000" dirty="0" err="1"/>
              <a:t>paramtrii</a:t>
            </a:r>
            <a:r>
              <a:rPr lang="en-US" sz="2000" dirty="0"/>
              <a:t> de </a:t>
            </a:r>
            <a:r>
              <a:rPr lang="en-US" sz="2000" dirty="0" err="1"/>
              <a:t>mediu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185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IP Multicast (VI)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C8F0E8-4B9F-EA77-2873-262F624E78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" y="96714"/>
            <a:ext cx="6284233" cy="2349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F71A924-3757-9411-7958-B9B341482C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" y="2526776"/>
            <a:ext cx="6284803" cy="1806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5858D64-6519-DEBA-C3B2-43B1023F34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" y="4392328"/>
            <a:ext cx="6284233" cy="2368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F03C5EF-87E2-3A1D-8AFB-E48A092A71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99" y="1667796"/>
            <a:ext cx="5574031" cy="2398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D8DED0-7CBF-B01C-E389-A4072FCFB6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4165536"/>
            <a:ext cx="5574031" cy="2595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group of green circle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6D9051FF-89FF-D665-CA83-AC57F217B1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133" y="5190204"/>
            <a:ext cx="2213292" cy="14611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497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dezavantajele</a:t>
            </a:r>
            <a:r>
              <a:rPr lang="en-US" dirty="0"/>
              <a:t> IPv4</a:t>
            </a:r>
            <a:br>
              <a:rPr lang="en-US" dirty="0"/>
            </a:b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Avantajele</a:t>
            </a:r>
            <a:r>
              <a:rPr lang="en-US" dirty="0"/>
              <a:t> IPv6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1CCC416F-76D8-3487-7F12-A381AA9C2F29}"/>
              </a:ext>
            </a:extLst>
          </p:cNvPr>
          <p:cNvSpPr/>
          <p:nvPr/>
        </p:nvSpPr>
        <p:spPr>
          <a:xfrm>
            <a:off x="651208" y="1744532"/>
            <a:ext cx="4752753" cy="4784651"/>
          </a:xfrm>
          <a:prstGeom prst="triangl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Dezavantajele</a:t>
            </a:r>
            <a:br>
              <a:rPr lang="en-US" sz="2400" dirty="0"/>
            </a:br>
            <a:r>
              <a:rPr lang="en-US" sz="2400" dirty="0"/>
              <a:t>IPv4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35C15B2-E0A3-A8D1-9F85-25A155BAB5F5}"/>
              </a:ext>
            </a:extLst>
          </p:cNvPr>
          <p:cNvSpPr/>
          <p:nvPr/>
        </p:nvSpPr>
        <p:spPr>
          <a:xfrm>
            <a:off x="267977" y="2077715"/>
            <a:ext cx="5519218" cy="664694"/>
          </a:xfrm>
          <a:prstGeom prst="roundRect">
            <a:avLst/>
          </a:prstGeom>
          <a:solidFill>
            <a:schemeClr val="bg1"/>
          </a:solidFill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Adrese</a:t>
            </a:r>
            <a:r>
              <a:rPr lang="en-US" sz="2000" dirty="0"/>
              <a:t> </a:t>
            </a:r>
            <a:r>
              <a:rPr lang="en-US" sz="2000" dirty="0" err="1"/>
              <a:t>insuficiente</a:t>
            </a:r>
            <a:r>
              <a:rPr lang="en-US" sz="2000" dirty="0"/>
              <a:t> pentru a face </a:t>
            </a:r>
            <a:r>
              <a:rPr lang="en-US" sz="2000" dirty="0" err="1"/>
              <a:t>față</a:t>
            </a:r>
            <a:r>
              <a:rPr lang="en-US" sz="2000" dirty="0"/>
              <a:t> </a:t>
            </a:r>
            <a:r>
              <a:rPr lang="en-US" sz="2000" dirty="0" err="1"/>
              <a:t>creșterii</a:t>
            </a:r>
            <a:r>
              <a:rPr lang="en-US" sz="2000" dirty="0"/>
              <a:t> </a:t>
            </a:r>
            <a:r>
              <a:rPr lang="en-US" sz="2000" dirty="0" err="1"/>
              <a:t>numărului</a:t>
            </a:r>
            <a:r>
              <a:rPr lang="en-US" sz="2000" dirty="0"/>
              <a:t> de dispositive cu </a:t>
            </a:r>
            <a:r>
              <a:rPr lang="en-US" sz="2000" dirty="0" err="1"/>
              <a:t>acces</a:t>
            </a:r>
            <a:r>
              <a:rPr lang="en-US" sz="2000" dirty="0"/>
              <a:t> la Internet.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81111C-E21B-6FED-3B28-651B9D67A32C}"/>
              </a:ext>
            </a:extLst>
          </p:cNvPr>
          <p:cNvSpPr/>
          <p:nvPr/>
        </p:nvSpPr>
        <p:spPr>
          <a:xfrm>
            <a:off x="267977" y="2819187"/>
            <a:ext cx="5519217" cy="664694"/>
          </a:xfrm>
          <a:prstGeom prst="roundRect">
            <a:avLst/>
          </a:prstGeom>
          <a:solidFill>
            <a:schemeClr val="bg1"/>
          </a:solidFill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Antet</a:t>
            </a:r>
            <a:r>
              <a:rPr lang="en-US" sz="2000" dirty="0"/>
              <a:t> </a:t>
            </a:r>
            <a:r>
              <a:rPr lang="en-US" sz="2000" dirty="0" err="1"/>
              <a:t>complicat</a:t>
            </a:r>
            <a:r>
              <a:rPr lang="en-US" sz="2000" dirty="0"/>
              <a:t>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55A26FA-AB9E-2E53-204B-08A8F4E267F8}"/>
              </a:ext>
            </a:extLst>
          </p:cNvPr>
          <p:cNvSpPr/>
          <p:nvPr/>
        </p:nvSpPr>
        <p:spPr>
          <a:xfrm>
            <a:off x="267977" y="3560659"/>
            <a:ext cx="5519216" cy="664694"/>
          </a:xfrm>
          <a:prstGeom prst="roundRect">
            <a:avLst/>
          </a:prstGeom>
          <a:solidFill>
            <a:schemeClr val="bg1"/>
          </a:solidFill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Nu </a:t>
            </a:r>
            <a:r>
              <a:rPr lang="en-US" sz="2000" dirty="0" err="1"/>
              <a:t>suportă</a:t>
            </a:r>
            <a:r>
              <a:rPr lang="en-US" sz="2000" dirty="0"/>
              <a:t> </a:t>
            </a:r>
            <a:r>
              <a:rPr lang="en-US" sz="2000" dirty="0" err="1"/>
              <a:t>pachete</a:t>
            </a:r>
            <a:r>
              <a:rPr lang="en-US" sz="2000" dirty="0"/>
              <a:t> de </a:t>
            </a:r>
            <a:r>
              <a:rPr lang="en-US" sz="2000" dirty="0" err="1"/>
              <a:t>dimensiuni</a:t>
            </a:r>
            <a:r>
              <a:rPr lang="en-US" sz="2000" dirty="0"/>
              <a:t> foarte </a:t>
            </a:r>
            <a:r>
              <a:rPr lang="en-US" sz="2000" dirty="0" err="1"/>
              <a:t>mari</a:t>
            </a:r>
            <a:r>
              <a:rPr lang="en-US" sz="2000" dirty="0"/>
              <a:t>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CD3E8E-2BCD-2C54-66F9-E34F006DE31F}"/>
              </a:ext>
            </a:extLst>
          </p:cNvPr>
          <p:cNvSpPr/>
          <p:nvPr/>
        </p:nvSpPr>
        <p:spPr>
          <a:xfrm>
            <a:off x="267977" y="4302131"/>
            <a:ext cx="5519216" cy="664694"/>
          </a:xfrm>
          <a:prstGeom prst="roundRect">
            <a:avLst/>
          </a:prstGeom>
          <a:solidFill>
            <a:schemeClr val="bg1"/>
          </a:solidFill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Suport</a:t>
            </a:r>
            <a:r>
              <a:rPr lang="en-US" sz="2000" dirty="0"/>
              <a:t> </a:t>
            </a:r>
            <a:r>
              <a:rPr lang="en-US" sz="2000" dirty="0" err="1"/>
              <a:t>redus</a:t>
            </a:r>
            <a:r>
              <a:rPr lang="en-US" sz="2000" dirty="0"/>
              <a:t> pentru multicast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Ipsec</a:t>
            </a:r>
            <a:r>
              <a:rPr lang="en-US" sz="2000" dirty="0"/>
              <a:t>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792612E-D2D9-09DE-57C5-FFAC839AB101}"/>
              </a:ext>
            </a:extLst>
          </p:cNvPr>
          <p:cNvSpPr/>
          <p:nvPr/>
        </p:nvSpPr>
        <p:spPr>
          <a:xfrm>
            <a:off x="267977" y="5043603"/>
            <a:ext cx="5519216" cy="664694"/>
          </a:xfrm>
          <a:prstGeom prst="roundRect">
            <a:avLst/>
          </a:prstGeom>
          <a:solidFill>
            <a:schemeClr val="bg1"/>
          </a:solidFill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NAT introduce </a:t>
            </a:r>
            <a:r>
              <a:rPr lang="en-US" sz="2000" dirty="0" err="1"/>
              <a:t>multe</a:t>
            </a:r>
            <a:r>
              <a:rPr lang="en-US" sz="2000" dirty="0"/>
              <a:t> </a:t>
            </a:r>
            <a:r>
              <a:rPr lang="en-US" sz="2000" dirty="0" err="1"/>
              <a:t>probleme</a:t>
            </a:r>
            <a:r>
              <a:rPr lang="en-US" sz="2000" dirty="0"/>
              <a:t>.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79687F9-1C01-26BB-35DB-4097CF90EEAC}"/>
              </a:ext>
            </a:extLst>
          </p:cNvPr>
          <p:cNvSpPr/>
          <p:nvPr/>
        </p:nvSpPr>
        <p:spPr>
          <a:xfrm>
            <a:off x="6404807" y="1744532"/>
            <a:ext cx="4752753" cy="4784651"/>
          </a:xfrm>
          <a:prstGeom prst="triangl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Avantajele</a:t>
            </a:r>
            <a:br>
              <a:rPr lang="en-US" sz="2400" dirty="0"/>
            </a:br>
            <a:r>
              <a:rPr lang="en-US" sz="2400" dirty="0"/>
              <a:t>IPv6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1AF3BB2-36AA-F02F-A6CB-090A71EB56CF}"/>
              </a:ext>
            </a:extLst>
          </p:cNvPr>
          <p:cNvSpPr/>
          <p:nvPr/>
        </p:nvSpPr>
        <p:spPr>
          <a:xfrm>
            <a:off x="6021574" y="2077715"/>
            <a:ext cx="5519218" cy="664694"/>
          </a:xfrm>
          <a:prstGeom prst="roundRect">
            <a:avLst/>
          </a:prstGeom>
          <a:solidFill>
            <a:schemeClr val="bg1"/>
          </a:solidFill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Spațiu</a:t>
            </a:r>
            <a:r>
              <a:rPr lang="en-US" sz="2000" dirty="0"/>
              <a:t> de </a:t>
            </a:r>
            <a:r>
              <a:rPr lang="en-US" sz="2000" dirty="0" err="1"/>
              <a:t>adrese</a:t>
            </a:r>
            <a:r>
              <a:rPr lang="en-US" sz="2000" dirty="0"/>
              <a:t> </a:t>
            </a:r>
            <a:r>
              <a:rPr lang="en-US" sz="2000" dirty="0" err="1"/>
              <a:t>mult</a:t>
            </a:r>
            <a:r>
              <a:rPr lang="en-US" sz="2000" dirty="0"/>
              <a:t> </a:t>
            </a:r>
            <a:r>
              <a:rPr lang="en-US" sz="2000" dirty="0" err="1"/>
              <a:t>mai</a:t>
            </a:r>
            <a:r>
              <a:rPr lang="en-US" sz="2000" dirty="0"/>
              <a:t> mare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A6DAB9-04C1-7E0C-D84A-0A2AE6CAAA8F}"/>
              </a:ext>
            </a:extLst>
          </p:cNvPr>
          <p:cNvSpPr/>
          <p:nvPr/>
        </p:nvSpPr>
        <p:spPr>
          <a:xfrm>
            <a:off x="6021574" y="2819187"/>
            <a:ext cx="5519218" cy="664694"/>
          </a:xfrm>
          <a:prstGeom prst="roundRect">
            <a:avLst/>
          </a:prstGeom>
          <a:solidFill>
            <a:schemeClr val="bg1"/>
          </a:solidFill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Suport</a:t>
            </a:r>
            <a:r>
              <a:rPr lang="en-US" sz="2000" dirty="0"/>
              <a:t> </a:t>
            </a:r>
            <a:r>
              <a:rPr lang="en-US" sz="2000" dirty="0" err="1"/>
              <a:t>simplificat</a:t>
            </a:r>
            <a:r>
              <a:rPr lang="en-US" sz="2000" dirty="0"/>
              <a:t> pentru multicast.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FAB045-BB61-F461-8267-130F0EC86C82}"/>
              </a:ext>
            </a:extLst>
          </p:cNvPr>
          <p:cNvSpPr/>
          <p:nvPr/>
        </p:nvSpPr>
        <p:spPr>
          <a:xfrm>
            <a:off x="6021574" y="3560659"/>
            <a:ext cx="5519218" cy="664694"/>
          </a:xfrm>
          <a:prstGeom prst="roundRect">
            <a:avLst/>
          </a:prstGeom>
          <a:solidFill>
            <a:schemeClr val="bg1"/>
          </a:solidFill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Adrese</a:t>
            </a:r>
            <a:r>
              <a:rPr lang="en-US" sz="2000" dirty="0"/>
              <a:t> auto-</a:t>
            </a:r>
            <a:r>
              <a:rPr lang="en-US" sz="2000" dirty="0" err="1"/>
              <a:t>configurabile</a:t>
            </a:r>
            <a:r>
              <a:rPr lang="en-US" sz="2000" dirty="0"/>
              <a:t>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6DEF682-F2F4-81C7-A2B0-187F3E6C7813}"/>
              </a:ext>
            </a:extLst>
          </p:cNvPr>
          <p:cNvSpPr/>
          <p:nvPr/>
        </p:nvSpPr>
        <p:spPr>
          <a:xfrm>
            <a:off x="6021574" y="4302131"/>
            <a:ext cx="5519218" cy="664694"/>
          </a:xfrm>
          <a:prstGeom prst="roundRect">
            <a:avLst/>
          </a:prstGeom>
          <a:solidFill>
            <a:schemeClr val="bg1"/>
          </a:solidFill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Suport</a:t>
            </a:r>
            <a:r>
              <a:rPr lang="en-US" sz="2000" dirty="0"/>
              <a:t> pentru IPsec.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9278B1-A11F-CE4F-4F32-E6AB2A3E4FCB}"/>
              </a:ext>
            </a:extLst>
          </p:cNvPr>
          <p:cNvSpPr/>
          <p:nvPr/>
        </p:nvSpPr>
        <p:spPr>
          <a:xfrm>
            <a:off x="6021574" y="5037489"/>
            <a:ext cx="5519218" cy="664694"/>
          </a:xfrm>
          <a:prstGeom prst="roundRect">
            <a:avLst/>
          </a:prstGeom>
          <a:solidFill>
            <a:schemeClr val="bg1"/>
          </a:solidFill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Antet</a:t>
            </a:r>
            <a:r>
              <a:rPr lang="en-US" sz="2000" dirty="0"/>
              <a:t> </a:t>
            </a:r>
            <a:r>
              <a:rPr lang="en-US" sz="2000" dirty="0" err="1"/>
              <a:t>eficient</a:t>
            </a:r>
            <a:r>
              <a:rPr lang="en-US" sz="2000" dirty="0"/>
              <a:t>, </a:t>
            </a:r>
            <a:r>
              <a:rPr lang="en-US" sz="2000" dirty="0" err="1"/>
              <a:t>pachete</a:t>
            </a:r>
            <a:r>
              <a:rPr lang="en-US" sz="2000" dirty="0"/>
              <a:t> de </a:t>
            </a:r>
            <a:r>
              <a:rPr lang="en-US" sz="2000" dirty="0" err="1"/>
              <a:t>până</a:t>
            </a:r>
            <a:r>
              <a:rPr lang="en-US" sz="2000" dirty="0"/>
              <a:t> la 4Gb.</a:t>
            </a:r>
          </a:p>
        </p:txBody>
      </p:sp>
    </p:spTree>
    <p:extLst>
      <p:ext uri="{BB962C8B-B14F-4D97-AF65-F5344CB8AC3E}">
        <p14:creationId xmlns:p14="http://schemas.microsoft.com/office/powerpoint/2010/main" val="351812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4" grpId="0" animBg="1"/>
      <p:bldP spid="6" grpId="0" animBg="1"/>
      <p:bldP spid="7" grpId="0" animBg="1"/>
      <p:bldP spid="8" grpId="0" animBg="1"/>
      <p:bldP spid="13" grpId="0" animBg="1"/>
      <p:bldP spid="10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Adresa</a:t>
            </a:r>
            <a:r>
              <a:rPr lang="en-US" dirty="0"/>
              <a:t> IPv6</a:t>
            </a:r>
          </a:p>
        </p:txBody>
      </p:sp>
      <p:pic>
        <p:nvPicPr>
          <p:cNvPr id="3" name="Picture 6" descr="IPv4 vs IPv6: What's the difference? – BlueCat Networks">
            <a:extLst>
              <a:ext uri="{FF2B5EF4-FFF2-40B4-BE49-F238E27FC236}">
                <a16:creationId xmlns:a16="http://schemas.microsoft.com/office/drawing/2014/main" id="{7C1E8D26-D23A-9892-9352-48A8D021B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631" y="2228194"/>
            <a:ext cx="5846369" cy="38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F9D7C6-F06B-2359-257F-393698F77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36" y="3195767"/>
            <a:ext cx="6301563" cy="470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3BA31-628D-DEC9-2EF5-EA0E48BFD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37" y="4534471"/>
            <a:ext cx="6301563" cy="5636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E6DB6D-B731-1A71-0B4C-A07A0B196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536" y="5740519"/>
            <a:ext cx="4759421" cy="64237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74429" y="2327467"/>
            <a:ext cx="6746785" cy="4055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dirty="0" err="1"/>
              <a:t>Stocată</a:t>
            </a:r>
            <a:r>
              <a:rPr lang="en-US" sz="2600" dirty="0"/>
              <a:t> pe 128 </a:t>
            </a:r>
            <a:r>
              <a:rPr lang="en-US" sz="2600" dirty="0" err="1"/>
              <a:t>biți</a:t>
            </a:r>
            <a:r>
              <a:rPr lang="en-US" sz="2600" dirty="0"/>
              <a:t>;</a:t>
            </a:r>
          </a:p>
          <a:p>
            <a:pPr marL="285750" indent="-285750"/>
            <a:r>
              <a:rPr lang="en-US" sz="2600" dirty="0" err="1"/>
              <a:t>Reprezentată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cifre</a:t>
            </a:r>
            <a:r>
              <a:rPr lang="en-US" sz="2600" dirty="0"/>
              <a:t> hexa-</a:t>
            </a:r>
            <a:r>
              <a:rPr lang="en-US" sz="2600" dirty="0" err="1"/>
              <a:t>zecimale</a:t>
            </a:r>
            <a:r>
              <a:rPr lang="en-US" sz="2600" dirty="0"/>
              <a:t>:</a:t>
            </a:r>
          </a:p>
          <a:p>
            <a:pPr marL="0" indent="0">
              <a:buNone/>
            </a:pPr>
            <a:endParaRPr lang="en-US" sz="2600" dirty="0"/>
          </a:p>
          <a:p>
            <a:pPr marL="285750" indent="-285750"/>
            <a:r>
              <a:rPr lang="en-US" sz="2600" dirty="0" err="1"/>
              <a:t>Zerourile</a:t>
            </a:r>
            <a:r>
              <a:rPr lang="en-US" sz="2600" dirty="0"/>
              <a:t> din </a:t>
            </a:r>
            <a:r>
              <a:rPr lang="en-US" sz="2600" dirty="0" err="1"/>
              <a:t>fața</a:t>
            </a:r>
            <a:r>
              <a:rPr lang="en-US" sz="2600" dirty="0"/>
              <a:t> </a:t>
            </a:r>
            <a:r>
              <a:rPr lang="en-US" sz="2600" dirty="0" err="1"/>
              <a:t>fiecărui</a:t>
            </a:r>
            <a:r>
              <a:rPr lang="en-US" sz="2600" dirty="0"/>
              <a:t> </a:t>
            </a:r>
            <a:r>
              <a:rPr lang="en-US" sz="2600" dirty="0" err="1"/>
              <a:t>grup</a:t>
            </a:r>
            <a:r>
              <a:rPr lang="en-US" sz="2600" dirty="0"/>
              <a:t> pot fi </a:t>
            </a:r>
            <a:r>
              <a:rPr lang="en-US" sz="2600" dirty="0" err="1"/>
              <a:t>omise</a:t>
            </a:r>
            <a:br>
              <a:rPr lang="en-US" sz="2600" dirty="0"/>
            </a:br>
            <a:r>
              <a:rPr lang="en-US" sz="2600" dirty="0"/>
              <a:t>pentru a </a:t>
            </a:r>
            <a:r>
              <a:rPr lang="en-US" sz="2600" dirty="0" err="1"/>
              <a:t>scurta</a:t>
            </a:r>
            <a:r>
              <a:rPr lang="en-US" sz="2600" dirty="0"/>
              <a:t> </a:t>
            </a:r>
            <a:r>
              <a:rPr lang="en-US" sz="2600" dirty="0" err="1"/>
              <a:t>adresa</a:t>
            </a:r>
            <a:r>
              <a:rPr lang="en-US" sz="2600" dirty="0"/>
              <a:t>:</a:t>
            </a:r>
            <a:br>
              <a:rPr lang="en-US" sz="2600" dirty="0"/>
            </a:br>
            <a:endParaRPr lang="en-US" sz="2600" dirty="0"/>
          </a:p>
          <a:p>
            <a:pPr marL="285750" indent="-285750"/>
            <a:r>
              <a:rPr lang="en-US" sz="2600" dirty="0"/>
              <a:t>Un </a:t>
            </a:r>
            <a:r>
              <a:rPr lang="en-US" sz="2600" dirty="0" err="1"/>
              <a:t>singur</a:t>
            </a:r>
            <a:r>
              <a:rPr lang="en-US" sz="2600" dirty="0"/>
              <a:t> </a:t>
            </a:r>
            <a:r>
              <a:rPr lang="en-US" sz="2600" dirty="0" err="1"/>
              <a:t>șir</a:t>
            </a:r>
            <a:r>
              <a:rPr lang="en-US" sz="2600" dirty="0"/>
              <a:t> </a:t>
            </a:r>
            <a:r>
              <a:rPr lang="en-US" sz="2600" dirty="0" err="1"/>
              <a:t>continuu</a:t>
            </a:r>
            <a:r>
              <a:rPr lang="en-US" sz="2600" dirty="0"/>
              <a:t> de </a:t>
            </a:r>
            <a:r>
              <a:rPr lang="en-US" sz="2600" dirty="0" err="1"/>
              <a:t>zerouri</a:t>
            </a:r>
            <a:br>
              <a:rPr lang="en-US" sz="2600" dirty="0"/>
            </a:br>
            <a:r>
              <a:rPr lang="en-US" sz="2600" dirty="0"/>
              <a:t>din </a:t>
            </a:r>
            <a:r>
              <a:rPr lang="en-US" sz="2600" dirty="0" err="1"/>
              <a:t>față</a:t>
            </a:r>
            <a:r>
              <a:rPr lang="en-US" sz="2600" dirty="0"/>
              <a:t> poate fi </a:t>
            </a:r>
            <a:r>
              <a:rPr lang="en-US" sz="2600" dirty="0" err="1"/>
              <a:t>prescurtat</a:t>
            </a:r>
            <a:r>
              <a:rPr lang="en-US" sz="2600" dirty="0"/>
              <a:t> ca </a:t>
            </a:r>
            <a:r>
              <a:rPr lang="en-US" sz="2600" dirty="0">
                <a:solidFill>
                  <a:srgbClr val="FF0000"/>
                </a:solidFill>
              </a:rPr>
              <a:t>::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2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93306" y="1819469"/>
            <a:ext cx="12098694" cy="48985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/>
              <a:t>Adrese</a:t>
            </a:r>
            <a:r>
              <a:rPr lang="en-US" sz="1800" b="1" dirty="0"/>
              <a:t> unicast:</a:t>
            </a:r>
            <a:r>
              <a:rPr lang="en-US" sz="1800" dirty="0"/>
              <a:t> </a:t>
            </a:r>
            <a:r>
              <a:rPr lang="en-US" sz="1800" dirty="0" err="1"/>
              <a:t>Acestea</a:t>
            </a:r>
            <a:r>
              <a:rPr lang="en-US" sz="1800" dirty="0"/>
              <a:t> sunt </a:t>
            </a:r>
            <a:r>
              <a:rPr lang="en-US" sz="1800" dirty="0" err="1"/>
              <a:t>adrese</a:t>
            </a:r>
            <a:r>
              <a:rPr lang="en-US" sz="1800" dirty="0"/>
              <a:t> </a:t>
            </a:r>
            <a:r>
              <a:rPr lang="en-US" sz="1800" dirty="0" err="1"/>
              <a:t>asociate</a:t>
            </a:r>
            <a:r>
              <a:rPr lang="en-US" sz="1800" dirty="0"/>
              <a:t> </a:t>
            </a:r>
            <a:r>
              <a:rPr lang="en-US" sz="1800" dirty="0" err="1"/>
              <a:t>unui</a:t>
            </a:r>
            <a:r>
              <a:rPr lang="en-US" sz="1800" dirty="0"/>
              <a:t> </a:t>
            </a:r>
            <a:r>
              <a:rPr lang="en-US" sz="1800" dirty="0" err="1"/>
              <a:t>singur</a:t>
            </a:r>
            <a:r>
              <a:rPr lang="en-US" sz="1800" dirty="0"/>
              <a:t> nod. </a:t>
            </a:r>
            <a:r>
              <a:rPr lang="en-US" sz="1800" dirty="0" err="1"/>
              <a:t>Există</a:t>
            </a:r>
            <a:r>
              <a:rPr lang="en-US" sz="1800" dirty="0"/>
              <a:t> </a:t>
            </a:r>
            <a:r>
              <a:rPr lang="en-US" sz="1800" dirty="0" err="1"/>
              <a:t>două</a:t>
            </a:r>
            <a:r>
              <a:rPr lang="en-US" sz="1800" dirty="0"/>
              <a:t> </a:t>
            </a:r>
            <a:r>
              <a:rPr lang="en-US" sz="1800" dirty="0" err="1"/>
              <a:t>tipuri</a:t>
            </a:r>
            <a:r>
              <a:rPr lang="en-US" sz="1800" dirty="0"/>
              <a:t> </a:t>
            </a:r>
            <a:r>
              <a:rPr lang="en-US" sz="1800" dirty="0" err="1"/>
              <a:t>principale</a:t>
            </a:r>
            <a:r>
              <a:rPr lang="en-US" sz="1800" dirty="0"/>
              <a:t> de </a:t>
            </a:r>
            <a:r>
              <a:rPr lang="en-US" sz="1800" dirty="0" err="1"/>
              <a:t>adrese</a:t>
            </a:r>
            <a:r>
              <a:rPr lang="en-US" sz="1800" dirty="0"/>
              <a:t> unicast:</a:t>
            </a:r>
          </a:p>
          <a:p>
            <a:pPr lvl="1"/>
            <a:r>
              <a:rPr lang="en-US" sz="1800" b="1" dirty="0" err="1"/>
              <a:t>Adrese</a:t>
            </a:r>
            <a:r>
              <a:rPr lang="en-US" sz="1800" b="1" dirty="0"/>
              <a:t> unicast </a:t>
            </a:r>
            <a:r>
              <a:rPr lang="en-US" sz="1800" b="1" dirty="0" err="1"/>
              <a:t>globale</a:t>
            </a:r>
            <a:r>
              <a:rPr lang="en-US" sz="1800" b="1" dirty="0"/>
              <a:t> (Global Unicast Addresses):</a:t>
            </a:r>
            <a:r>
              <a:rPr lang="en-US" sz="1800" dirty="0"/>
              <a:t> </a:t>
            </a:r>
            <a:r>
              <a:rPr lang="en-US" sz="1800" dirty="0" err="1"/>
              <a:t>Acestea</a:t>
            </a:r>
            <a:r>
              <a:rPr lang="en-US" sz="1800" dirty="0"/>
              <a:t> sunt </a:t>
            </a:r>
            <a:r>
              <a:rPr lang="en-US" sz="1800" dirty="0" err="1"/>
              <a:t>adrese</a:t>
            </a:r>
            <a:r>
              <a:rPr lang="en-US" sz="1800" dirty="0"/>
              <a:t> destinate </a:t>
            </a:r>
            <a:r>
              <a:rPr lang="en-US" sz="1800" dirty="0" err="1"/>
              <a:t>comunicației</a:t>
            </a:r>
            <a:r>
              <a:rPr lang="en-US" sz="1800" dirty="0"/>
              <a:t> </a:t>
            </a:r>
            <a:r>
              <a:rPr lang="en-US" sz="1800" dirty="0" err="1"/>
              <a:t>în</a:t>
            </a:r>
            <a:r>
              <a:rPr lang="en-US" sz="1800" dirty="0"/>
              <a:t> Internet </a:t>
            </a:r>
            <a:r>
              <a:rPr lang="en-US" sz="1800" dirty="0" err="1"/>
              <a:t>fiind</a:t>
            </a:r>
            <a:r>
              <a:rPr lang="en-US" sz="1800" dirty="0"/>
              <a:t> </a:t>
            </a:r>
            <a:r>
              <a:rPr lang="en-US" sz="1800" dirty="0" err="1"/>
              <a:t>echivalente</a:t>
            </a:r>
            <a:r>
              <a:rPr lang="en-US" sz="1800" dirty="0"/>
              <a:t> cu </a:t>
            </a:r>
            <a:r>
              <a:rPr lang="en-US" sz="1800" dirty="0" err="1"/>
              <a:t>adresele</a:t>
            </a:r>
            <a:r>
              <a:rPr lang="en-US" sz="1800" dirty="0"/>
              <a:t> IPv4 </a:t>
            </a:r>
            <a:r>
              <a:rPr lang="en-US" sz="1800" dirty="0" err="1"/>
              <a:t>publice</a:t>
            </a:r>
            <a:r>
              <a:rPr lang="en-US" sz="1800" dirty="0"/>
              <a:t>;</a:t>
            </a:r>
          </a:p>
          <a:p>
            <a:pPr lvl="1"/>
            <a:r>
              <a:rPr lang="en-US" sz="1800" b="1" dirty="0" err="1"/>
              <a:t>Adrese</a:t>
            </a:r>
            <a:r>
              <a:rPr lang="en-US" sz="1800" b="1" dirty="0"/>
              <a:t> unicast locale (Link-Local Addresses):</a:t>
            </a:r>
            <a:r>
              <a:rPr lang="en-US" sz="1800" dirty="0"/>
              <a:t> </a:t>
            </a:r>
            <a:r>
              <a:rPr lang="en-US" sz="1800" dirty="0" err="1"/>
              <a:t>Acestea</a:t>
            </a:r>
            <a:r>
              <a:rPr lang="en-US" sz="1800" dirty="0"/>
              <a:t> sunt </a:t>
            </a:r>
            <a:r>
              <a:rPr lang="en-US" sz="1800" dirty="0" err="1"/>
              <a:t>adrese</a:t>
            </a:r>
            <a:r>
              <a:rPr lang="en-US" sz="1800" dirty="0"/>
              <a:t> </a:t>
            </a:r>
            <a:r>
              <a:rPr lang="en-US" sz="1800" dirty="0" err="1"/>
              <a:t>utilizate</a:t>
            </a:r>
            <a:r>
              <a:rPr lang="en-US" sz="1800" dirty="0"/>
              <a:t> </a:t>
            </a:r>
            <a:r>
              <a:rPr lang="en-US" sz="1800" dirty="0" err="1"/>
              <a:t>în</a:t>
            </a:r>
            <a:r>
              <a:rPr lang="en-US" sz="1800" dirty="0"/>
              <a:t> </a:t>
            </a:r>
            <a:r>
              <a:rPr lang="en-US" sz="1800" dirty="0" err="1"/>
              <a:t>rețele</a:t>
            </a:r>
            <a:r>
              <a:rPr lang="en-US" sz="1800" dirty="0"/>
              <a:t> locale </a:t>
            </a:r>
            <a:r>
              <a:rPr lang="en-US" sz="1800" dirty="0" err="1"/>
              <a:t>și</a:t>
            </a:r>
            <a:r>
              <a:rPr lang="en-US" sz="1800" dirty="0"/>
              <a:t> nu sunt </a:t>
            </a:r>
            <a:r>
              <a:rPr lang="en-US" sz="1800" dirty="0" err="1"/>
              <a:t>rutabile</a:t>
            </a:r>
            <a:r>
              <a:rPr lang="en-US" sz="1800" dirty="0"/>
              <a:t> </a:t>
            </a:r>
            <a:r>
              <a:rPr lang="en-US" sz="1800" dirty="0" err="1"/>
              <a:t>în</a:t>
            </a:r>
            <a:r>
              <a:rPr lang="en-US" sz="1800" dirty="0"/>
              <a:t> Internet. Ele sunt </a:t>
            </a:r>
            <a:r>
              <a:rPr lang="en-US" sz="1800" dirty="0" err="1"/>
              <a:t>utilizate</a:t>
            </a:r>
            <a:r>
              <a:rPr lang="en-US" sz="1800" dirty="0"/>
              <a:t> pentru </a:t>
            </a:r>
            <a:r>
              <a:rPr lang="en-US" sz="1800" dirty="0" err="1"/>
              <a:t>comunicarea</a:t>
            </a:r>
            <a:r>
              <a:rPr lang="en-US" sz="1800" dirty="0"/>
              <a:t> </a:t>
            </a:r>
            <a:r>
              <a:rPr lang="en-US" sz="1800" dirty="0" err="1"/>
              <a:t>între</a:t>
            </a:r>
            <a:r>
              <a:rPr lang="en-US" sz="1800" dirty="0"/>
              <a:t> </a:t>
            </a:r>
            <a:r>
              <a:rPr lang="en-US" sz="1800" dirty="0" err="1"/>
              <a:t>nodurile</a:t>
            </a:r>
            <a:r>
              <a:rPr lang="en-US" sz="1800" dirty="0"/>
              <a:t> de pe </a:t>
            </a:r>
            <a:r>
              <a:rPr lang="en-US" sz="1800" dirty="0" err="1"/>
              <a:t>aceeași</a:t>
            </a:r>
            <a:r>
              <a:rPr lang="en-US" sz="1800" dirty="0"/>
              <a:t> </a:t>
            </a:r>
            <a:r>
              <a:rPr lang="en-US" sz="1800" dirty="0" err="1"/>
              <a:t>rețea</a:t>
            </a:r>
            <a:r>
              <a:rPr lang="en-US" sz="1800" dirty="0"/>
              <a:t> </a:t>
            </a:r>
            <a:r>
              <a:rPr lang="en-US" sz="1800" dirty="0" err="1"/>
              <a:t>locală</a:t>
            </a:r>
            <a:r>
              <a:rPr lang="en-US" sz="1800" dirty="0"/>
              <a:t>, </a:t>
            </a:r>
            <a:r>
              <a:rPr lang="en-US" sz="1800" dirty="0" err="1"/>
              <a:t>fiind</a:t>
            </a:r>
            <a:r>
              <a:rPr lang="en-US" sz="1800" dirty="0"/>
              <a:t> </a:t>
            </a:r>
            <a:r>
              <a:rPr lang="en-US" sz="1800" dirty="0" err="1"/>
              <a:t>silimare</a:t>
            </a:r>
            <a:r>
              <a:rPr lang="en-US" sz="1800" dirty="0"/>
              <a:t> </a:t>
            </a:r>
            <a:r>
              <a:rPr lang="en-US" sz="1800" dirty="0" err="1"/>
              <a:t>celor</a:t>
            </a:r>
            <a:r>
              <a:rPr lang="en-US" sz="1800" dirty="0"/>
              <a:t> IPv4 private.</a:t>
            </a:r>
          </a:p>
          <a:p>
            <a:r>
              <a:rPr lang="en-US" sz="1800" b="1" dirty="0" err="1"/>
              <a:t>Adrese</a:t>
            </a:r>
            <a:r>
              <a:rPr lang="en-US" sz="1800" b="1" dirty="0"/>
              <a:t> multicast:</a:t>
            </a:r>
            <a:r>
              <a:rPr lang="en-US" sz="1800" dirty="0"/>
              <a:t> Similar cu IPv4, </a:t>
            </a:r>
            <a:r>
              <a:rPr lang="en-US" sz="1800" dirty="0" err="1"/>
              <a:t>adresele</a:t>
            </a:r>
            <a:r>
              <a:rPr lang="en-US" sz="1800" dirty="0"/>
              <a:t> multicast IPv6 sunt </a:t>
            </a:r>
            <a:r>
              <a:rPr lang="en-US" sz="1800" dirty="0" err="1"/>
              <a:t>folosite</a:t>
            </a:r>
            <a:r>
              <a:rPr lang="en-US" sz="1800" dirty="0"/>
              <a:t> pentru </a:t>
            </a:r>
            <a:r>
              <a:rPr lang="en-US" sz="1800" dirty="0" err="1"/>
              <a:t>comunicarea</a:t>
            </a:r>
            <a:r>
              <a:rPr lang="en-US" sz="1800" dirty="0"/>
              <a:t> </a:t>
            </a:r>
            <a:r>
              <a:rPr lang="en-US" sz="1800" dirty="0" err="1"/>
              <a:t>între</a:t>
            </a:r>
            <a:r>
              <a:rPr lang="en-US" sz="1800" dirty="0"/>
              <a:t> </a:t>
            </a:r>
            <a:r>
              <a:rPr lang="en-US" sz="1800" dirty="0" err="1"/>
              <a:t>grupuri</a:t>
            </a:r>
            <a:r>
              <a:rPr lang="en-US" sz="1800" dirty="0"/>
              <a:t> de </a:t>
            </a:r>
            <a:r>
              <a:rPr lang="en-US" sz="1800" dirty="0" err="1"/>
              <a:t>noduri</a:t>
            </a:r>
            <a:r>
              <a:rPr lang="en-US" sz="1800" dirty="0"/>
              <a:t>. Ele permit </a:t>
            </a:r>
            <a:r>
              <a:rPr lang="en-US" sz="1800" dirty="0" err="1"/>
              <a:t>unui</a:t>
            </a:r>
            <a:r>
              <a:rPr lang="en-US" sz="1800" dirty="0"/>
              <a:t> nod </a:t>
            </a:r>
            <a:r>
              <a:rPr lang="en-US" sz="1800" dirty="0" err="1"/>
              <a:t>să</a:t>
            </a:r>
            <a:r>
              <a:rPr lang="en-US" sz="1800" dirty="0"/>
              <a:t> </a:t>
            </a:r>
            <a:r>
              <a:rPr lang="en-US" sz="1800" dirty="0" err="1"/>
              <a:t>trimită</a:t>
            </a:r>
            <a:r>
              <a:rPr lang="en-US" sz="1800" dirty="0"/>
              <a:t> </a:t>
            </a:r>
            <a:r>
              <a:rPr lang="en-US" sz="1800" dirty="0" err="1"/>
              <a:t>pachete</a:t>
            </a:r>
            <a:r>
              <a:rPr lang="en-US" sz="1800" dirty="0"/>
              <a:t> </a:t>
            </a:r>
            <a:r>
              <a:rPr lang="en-US" sz="1800" dirty="0" err="1"/>
              <a:t>către</a:t>
            </a:r>
            <a:r>
              <a:rPr lang="en-US" sz="1800" dirty="0"/>
              <a:t> </a:t>
            </a:r>
            <a:r>
              <a:rPr lang="en-US" sz="1800" dirty="0" err="1"/>
              <a:t>mai</a:t>
            </a:r>
            <a:r>
              <a:rPr lang="en-US" sz="1800" dirty="0"/>
              <a:t> </a:t>
            </a:r>
            <a:r>
              <a:rPr lang="en-US" sz="1800" dirty="0" err="1"/>
              <a:t>multe</a:t>
            </a:r>
            <a:r>
              <a:rPr lang="en-US" sz="1800" dirty="0"/>
              <a:t> </a:t>
            </a:r>
            <a:r>
              <a:rPr lang="en-US" sz="1800" dirty="0" err="1"/>
              <a:t>noduri</a:t>
            </a:r>
            <a:r>
              <a:rPr lang="en-US" sz="1800" dirty="0"/>
              <a:t> </a:t>
            </a:r>
            <a:r>
              <a:rPr lang="en-US" sz="1800" dirty="0" err="1"/>
              <a:t>simultan</a:t>
            </a:r>
            <a:r>
              <a:rPr lang="en-US" sz="1800" dirty="0"/>
              <a:t>, </a:t>
            </a:r>
            <a:r>
              <a:rPr lang="en-US" sz="1800" dirty="0" err="1"/>
              <a:t>fără</a:t>
            </a:r>
            <a:r>
              <a:rPr lang="en-US" sz="1800" dirty="0"/>
              <a:t> a fi nevoie de </a:t>
            </a:r>
            <a:r>
              <a:rPr lang="en-US" sz="1800" dirty="0" err="1"/>
              <a:t>transmiterea</a:t>
            </a:r>
            <a:r>
              <a:rPr lang="en-US" sz="1800" dirty="0"/>
              <a:t> </a:t>
            </a:r>
            <a:r>
              <a:rPr lang="en-US" sz="1800" dirty="0" err="1"/>
              <a:t>separată</a:t>
            </a:r>
            <a:r>
              <a:rPr lang="en-US" sz="1800" dirty="0"/>
              <a:t> a </a:t>
            </a:r>
            <a:r>
              <a:rPr lang="en-US" sz="1800" dirty="0" err="1"/>
              <a:t>pachetelor</a:t>
            </a:r>
            <a:r>
              <a:rPr lang="en-US" sz="1800" dirty="0"/>
              <a:t> </a:t>
            </a:r>
            <a:r>
              <a:rPr lang="en-US" sz="1800" dirty="0" err="1"/>
              <a:t>către</a:t>
            </a:r>
            <a:r>
              <a:rPr lang="en-US" sz="1800" dirty="0"/>
              <a:t> </a:t>
            </a:r>
            <a:r>
              <a:rPr lang="en-US" sz="1800" dirty="0" err="1"/>
              <a:t>fiecare</a:t>
            </a:r>
            <a:r>
              <a:rPr lang="en-US" sz="1800" dirty="0"/>
              <a:t> nod </a:t>
            </a:r>
            <a:r>
              <a:rPr lang="en-US" sz="1800" dirty="0" err="1"/>
              <a:t>în</a:t>
            </a:r>
            <a:r>
              <a:rPr lang="en-US" sz="1800" dirty="0"/>
              <a:t> </a:t>
            </a:r>
            <a:r>
              <a:rPr lang="en-US" sz="1800" dirty="0" err="1"/>
              <a:t>parte</a:t>
            </a:r>
            <a:r>
              <a:rPr lang="en-US" sz="1800" dirty="0"/>
              <a:t>.</a:t>
            </a:r>
          </a:p>
          <a:p>
            <a:r>
              <a:rPr lang="en-US" sz="1800" b="1" dirty="0" err="1"/>
              <a:t>Adrese</a:t>
            </a:r>
            <a:r>
              <a:rPr lang="en-US" sz="1800" b="1" dirty="0"/>
              <a:t> anycast:</a:t>
            </a:r>
            <a:r>
              <a:rPr lang="en-US" sz="1800" dirty="0"/>
              <a:t> </a:t>
            </a:r>
            <a:r>
              <a:rPr lang="en-US" sz="1800" dirty="0" err="1"/>
              <a:t>Acestea</a:t>
            </a:r>
            <a:r>
              <a:rPr lang="en-US" sz="1800" dirty="0"/>
              <a:t> sunt </a:t>
            </a:r>
            <a:r>
              <a:rPr lang="en-US" sz="1800" dirty="0" err="1"/>
              <a:t>adrese</a:t>
            </a:r>
            <a:r>
              <a:rPr lang="en-US" sz="1800" dirty="0"/>
              <a:t> destinate </a:t>
            </a:r>
            <a:r>
              <a:rPr lang="en-US" sz="1800" dirty="0" err="1"/>
              <a:t>mai</a:t>
            </a:r>
            <a:r>
              <a:rPr lang="en-US" sz="1800" dirty="0"/>
              <a:t> </a:t>
            </a:r>
            <a:r>
              <a:rPr lang="en-US" sz="1800" dirty="0" err="1"/>
              <a:t>multor</a:t>
            </a:r>
            <a:r>
              <a:rPr lang="en-US" sz="1800" dirty="0"/>
              <a:t> </a:t>
            </a:r>
            <a:r>
              <a:rPr lang="en-US" sz="1800" dirty="0" err="1"/>
              <a:t>noduri</a:t>
            </a:r>
            <a:r>
              <a:rPr lang="en-US" sz="1800" dirty="0"/>
              <a:t>, </a:t>
            </a:r>
            <a:r>
              <a:rPr lang="en-US" sz="1800" dirty="0" err="1"/>
              <a:t>dar</a:t>
            </a:r>
            <a:r>
              <a:rPr lang="en-US" sz="1800" dirty="0"/>
              <a:t> </a:t>
            </a:r>
            <a:r>
              <a:rPr lang="en-US" sz="1800" dirty="0" err="1"/>
              <a:t>pachetele</a:t>
            </a:r>
            <a:r>
              <a:rPr lang="en-US" sz="1800" dirty="0"/>
              <a:t> sunt </a:t>
            </a:r>
            <a:r>
              <a:rPr lang="en-US" sz="1800" dirty="0" err="1"/>
              <a:t>trimise</a:t>
            </a:r>
            <a:r>
              <a:rPr lang="en-US" sz="1800" dirty="0"/>
              <a:t> </a:t>
            </a:r>
            <a:r>
              <a:rPr lang="en-US" sz="1800" dirty="0" err="1"/>
              <a:t>către</a:t>
            </a:r>
            <a:r>
              <a:rPr lang="en-US" sz="1800" dirty="0"/>
              <a:t> </a:t>
            </a:r>
            <a:r>
              <a:rPr lang="en-US" sz="1800" dirty="0" err="1"/>
              <a:t>cel</a:t>
            </a:r>
            <a:r>
              <a:rPr lang="en-US" sz="1800" dirty="0"/>
              <a:t> </a:t>
            </a:r>
            <a:r>
              <a:rPr lang="en-US" sz="1800" dirty="0" err="1"/>
              <a:t>mai</a:t>
            </a:r>
            <a:r>
              <a:rPr lang="en-US" sz="1800" dirty="0"/>
              <a:t> </a:t>
            </a:r>
            <a:r>
              <a:rPr lang="en-US" sz="1800" dirty="0" err="1"/>
              <a:t>apropiat</a:t>
            </a:r>
            <a:r>
              <a:rPr lang="en-US" sz="1800" dirty="0"/>
              <a:t> nod din </a:t>
            </a:r>
            <a:r>
              <a:rPr lang="en-US" sz="1800" dirty="0" err="1"/>
              <a:t>grupul</a:t>
            </a:r>
            <a:r>
              <a:rPr lang="en-US" sz="1800" dirty="0"/>
              <a:t> anycast, </a:t>
            </a:r>
            <a:r>
              <a:rPr lang="en-US" sz="1800" dirty="0" err="1"/>
              <a:t>în</a:t>
            </a:r>
            <a:r>
              <a:rPr lang="en-US" sz="1800" dirty="0"/>
              <a:t> </a:t>
            </a:r>
            <a:r>
              <a:rPr lang="en-US" sz="1800" dirty="0" err="1"/>
              <a:t>funcție</a:t>
            </a:r>
            <a:r>
              <a:rPr lang="en-US" sz="1800" dirty="0"/>
              <a:t> de </a:t>
            </a:r>
            <a:r>
              <a:rPr lang="en-US" sz="1800" dirty="0" err="1"/>
              <a:t>topologia</a:t>
            </a:r>
            <a:r>
              <a:rPr lang="en-US" sz="1800" dirty="0"/>
              <a:t> </a:t>
            </a:r>
            <a:r>
              <a:rPr lang="en-US" sz="1800" dirty="0" err="1"/>
              <a:t>rețelei</a:t>
            </a:r>
            <a:r>
              <a:rPr lang="en-US" sz="1800" dirty="0"/>
              <a:t>. </a:t>
            </a:r>
            <a:r>
              <a:rPr lang="en-US" sz="1800" dirty="0" err="1"/>
              <a:t>Aceasta</a:t>
            </a:r>
            <a:r>
              <a:rPr lang="en-US" sz="1800" dirty="0"/>
              <a:t> </a:t>
            </a:r>
            <a:r>
              <a:rPr lang="en-US" sz="1800" dirty="0" err="1"/>
              <a:t>permite</a:t>
            </a:r>
            <a:r>
              <a:rPr lang="en-US" sz="1800" dirty="0"/>
              <a:t>, de </a:t>
            </a:r>
            <a:r>
              <a:rPr lang="en-US" sz="1800" dirty="0" err="1"/>
              <a:t>exemplu</a:t>
            </a:r>
            <a:r>
              <a:rPr lang="en-US" sz="1800" dirty="0"/>
              <a:t>, </a:t>
            </a:r>
            <a:r>
              <a:rPr lang="en-US" sz="1800" dirty="0" err="1"/>
              <a:t>serviciilor</a:t>
            </a:r>
            <a:r>
              <a:rPr lang="en-US" sz="1800" dirty="0"/>
              <a:t> </a:t>
            </a:r>
            <a:r>
              <a:rPr lang="en-US" sz="1800" dirty="0" err="1"/>
              <a:t>distribuite</a:t>
            </a:r>
            <a:r>
              <a:rPr lang="en-US" sz="1800" dirty="0"/>
              <a:t> </a:t>
            </a:r>
            <a:r>
              <a:rPr lang="en-US" sz="1800" dirty="0" err="1"/>
              <a:t>să</a:t>
            </a:r>
            <a:r>
              <a:rPr lang="en-US" sz="1800" dirty="0"/>
              <a:t> fie </a:t>
            </a:r>
            <a:r>
              <a:rPr lang="en-US" sz="1800" dirty="0" err="1"/>
              <a:t>redirecționate</a:t>
            </a:r>
            <a:r>
              <a:rPr lang="en-US" sz="1800" dirty="0"/>
              <a:t> </a:t>
            </a:r>
            <a:r>
              <a:rPr lang="en-US" sz="1800" dirty="0" err="1"/>
              <a:t>către</a:t>
            </a:r>
            <a:r>
              <a:rPr lang="en-US" sz="1800" dirty="0"/>
              <a:t> </a:t>
            </a:r>
            <a:r>
              <a:rPr lang="en-US" sz="1800" dirty="0" err="1"/>
              <a:t>cel</a:t>
            </a:r>
            <a:r>
              <a:rPr lang="en-US" sz="1800" dirty="0"/>
              <a:t> </a:t>
            </a:r>
            <a:r>
              <a:rPr lang="en-US" sz="1800" dirty="0" err="1"/>
              <a:t>mai</a:t>
            </a:r>
            <a:r>
              <a:rPr lang="en-US" sz="1800" dirty="0"/>
              <a:t> </a:t>
            </a:r>
            <a:r>
              <a:rPr lang="en-US" sz="1800" dirty="0" err="1"/>
              <a:t>apropiat</a:t>
            </a:r>
            <a:r>
              <a:rPr lang="en-US" sz="1800" dirty="0"/>
              <a:t> server </a:t>
            </a:r>
            <a:r>
              <a:rPr lang="en-US" sz="1800" dirty="0" err="1"/>
              <a:t>disponibil</a:t>
            </a:r>
            <a:r>
              <a:rPr lang="en-US" sz="1800" dirty="0"/>
              <a:t>.</a:t>
            </a:r>
          </a:p>
          <a:p>
            <a:r>
              <a:rPr lang="en-US" sz="1800" b="1" dirty="0" err="1"/>
              <a:t>Adrese</a:t>
            </a:r>
            <a:r>
              <a:rPr lang="en-US" sz="1800" b="1" dirty="0"/>
              <a:t> de </a:t>
            </a:r>
            <a:r>
              <a:rPr lang="en-US" sz="1800" b="1" dirty="0" err="1"/>
              <a:t>buclă</a:t>
            </a:r>
            <a:r>
              <a:rPr lang="en-US" sz="1800" b="1" dirty="0"/>
              <a:t> (IPv6 Loopback Addresses):</a:t>
            </a:r>
            <a:r>
              <a:rPr lang="en-US" sz="1800" dirty="0"/>
              <a:t> </a:t>
            </a:r>
            <a:r>
              <a:rPr lang="en-US" sz="1800" dirty="0" err="1"/>
              <a:t>Acestea</a:t>
            </a:r>
            <a:r>
              <a:rPr lang="en-US" sz="1800" dirty="0"/>
              <a:t> sunt </a:t>
            </a:r>
            <a:r>
              <a:rPr lang="en-US" sz="1800" dirty="0" err="1"/>
              <a:t>echivalentele</a:t>
            </a:r>
            <a:r>
              <a:rPr lang="en-US" sz="1800" dirty="0"/>
              <a:t> </a:t>
            </a:r>
            <a:r>
              <a:rPr lang="en-US" sz="1800" dirty="0" err="1"/>
              <a:t>adreselor</a:t>
            </a:r>
            <a:r>
              <a:rPr lang="en-US" sz="1800" dirty="0"/>
              <a:t> de </a:t>
            </a:r>
            <a:r>
              <a:rPr lang="en-US" sz="1800" dirty="0" err="1"/>
              <a:t>buclă</a:t>
            </a:r>
            <a:r>
              <a:rPr lang="en-US" sz="1800" dirty="0"/>
              <a:t> IPv4 (127.0.0.1) </a:t>
            </a:r>
            <a:r>
              <a:rPr lang="en-US" sz="1800" dirty="0" err="1"/>
              <a:t>și</a:t>
            </a:r>
            <a:r>
              <a:rPr lang="en-US" sz="1800" dirty="0"/>
              <a:t> sunt </a:t>
            </a:r>
            <a:r>
              <a:rPr lang="en-US" sz="1800" dirty="0" err="1"/>
              <a:t>utilizate</a:t>
            </a:r>
            <a:r>
              <a:rPr lang="en-US" sz="1800" dirty="0"/>
              <a:t> pentru </a:t>
            </a:r>
            <a:r>
              <a:rPr lang="en-US" sz="1800" dirty="0" err="1"/>
              <a:t>comunicarea</a:t>
            </a:r>
            <a:r>
              <a:rPr lang="en-US" sz="1800" dirty="0"/>
              <a:t> </a:t>
            </a:r>
            <a:r>
              <a:rPr lang="en-US" sz="1800" dirty="0" err="1"/>
              <a:t>între</a:t>
            </a:r>
            <a:r>
              <a:rPr lang="en-US" sz="1800" dirty="0"/>
              <a:t> </a:t>
            </a:r>
            <a:r>
              <a:rPr lang="en-US" sz="1800" dirty="0" err="1"/>
              <a:t>procesele</a:t>
            </a:r>
            <a:r>
              <a:rPr lang="en-US" sz="1800" dirty="0"/>
              <a:t> de pe </a:t>
            </a:r>
            <a:r>
              <a:rPr lang="en-US" sz="1800" dirty="0" err="1"/>
              <a:t>același</a:t>
            </a:r>
            <a:r>
              <a:rPr lang="en-US" sz="1800" dirty="0"/>
              <a:t> nod.</a:t>
            </a:r>
          </a:p>
          <a:p>
            <a:r>
              <a:rPr lang="en-US" sz="1800" b="1" dirty="0" err="1"/>
              <a:t>Adrese</a:t>
            </a:r>
            <a:r>
              <a:rPr lang="en-US" sz="1800" b="1" dirty="0"/>
              <a:t> de </a:t>
            </a:r>
            <a:r>
              <a:rPr lang="en-US" sz="1800" b="1" dirty="0" err="1"/>
              <a:t>buclă</a:t>
            </a:r>
            <a:r>
              <a:rPr lang="en-US" sz="1800" b="1" dirty="0"/>
              <a:t> Link-Local (IPv6 Link-Local Loopback Addresses):</a:t>
            </a:r>
            <a:r>
              <a:rPr lang="en-US" sz="1800" dirty="0"/>
              <a:t> </a:t>
            </a:r>
            <a:r>
              <a:rPr lang="en-US" sz="1800" dirty="0" err="1"/>
              <a:t>Aceste</a:t>
            </a:r>
            <a:r>
              <a:rPr lang="en-US" sz="1800" dirty="0"/>
              <a:t> </a:t>
            </a:r>
            <a:r>
              <a:rPr lang="en-US" sz="1800" dirty="0" err="1"/>
              <a:t>adrese</a:t>
            </a:r>
            <a:r>
              <a:rPr lang="en-US" sz="1800" dirty="0"/>
              <a:t> sunt </a:t>
            </a:r>
            <a:r>
              <a:rPr lang="en-US" sz="1800" dirty="0" err="1"/>
              <a:t>similare</a:t>
            </a:r>
            <a:r>
              <a:rPr lang="en-US" sz="1800" dirty="0"/>
              <a:t> cu </a:t>
            </a:r>
            <a:r>
              <a:rPr lang="en-US" sz="1800" dirty="0" err="1"/>
              <a:t>adresele</a:t>
            </a:r>
            <a:r>
              <a:rPr lang="en-US" sz="1800" dirty="0"/>
              <a:t> de </a:t>
            </a:r>
            <a:r>
              <a:rPr lang="en-US" sz="1800" dirty="0" err="1"/>
              <a:t>buclă</a:t>
            </a:r>
            <a:r>
              <a:rPr lang="en-US" sz="1800" dirty="0"/>
              <a:t> IPv6, </a:t>
            </a:r>
            <a:r>
              <a:rPr lang="en-US" sz="1800" dirty="0" err="1"/>
              <a:t>dar</a:t>
            </a:r>
            <a:r>
              <a:rPr lang="en-US" sz="1800" dirty="0"/>
              <a:t> sunt </a:t>
            </a:r>
            <a:r>
              <a:rPr lang="en-US" sz="1800" dirty="0" err="1"/>
              <a:t>valabile</a:t>
            </a:r>
            <a:r>
              <a:rPr lang="en-US" sz="1800" dirty="0"/>
              <a:t> </a:t>
            </a:r>
            <a:r>
              <a:rPr lang="en-US" sz="1800" dirty="0" err="1"/>
              <a:t>doar</a:t>
            </a:r>
            <a:r>
              <a:rPr lang="en-US" sz="1800" dirty="0"/>
              <a:t> pe </a:t>
            </a:r>
            <a:r>
              <a:rPr lang="en-US" sz="1800" dirty="0" err="1"/>
              <a:t>interfețele</a:t>
            </a:r>
            <a:r>
              <a:rPr lang="en-US" sz="1800" dirty="0"/>
              <a:t> de </a:t>
            </a:r>
            <a:r>
              <a:rPr lang="en-US" sz="1800" dirty="0" err="1"/>
              <a:t>rețea</a:t>
            </a:r>
            <a:r>
              <a:rPr lang="en-US" sz="1800" dirty="0"/>
              <a:t> locale </a:t>
            </a:r>
            <a:r>
              <a:rPr lang="en-US" sz="1800" dirty="0" err="1"/>
              <a:t>și</a:t>
            </a:r>
            <a:r>
              <a:rPr lang="en-US" sz="1800" dirty="0"/>
              <a:t> sunt </a:t>
            </a:r>
            <a:r>
              <a:rPr lang="en-US" sz="1800" dirty="0" err="1"/>
              <a:t>utilizate</a:t>
            </a:r>
            <a:r>
              <a:rPr lang="en-US" sz="1800" dirty="0"/>
              <a:t> pentru </a:t>
            </a:r>
            <a:r>
              <a:rPr lang="en-US" sz="1800" dirty="0" err="1"/>
              <a:t>comunicarea</a:t>
            </a:r>
            <a:r>
              <a:rPr lang="en-US" sz="1800" dirty="0"/>
              <a:t> </a:t>
            </a:r>
            <a:r>
              <a:rPr lang="en-US" sz="1800" dirty="0" err="1"/>
              <a:t>locală</a:t>
            </a:r>
            <a:r>
              <a:rPr lang="en-US" sz="1800" dirty="0"/>
              <a:t> </a:t>
            </a:r>
            <a:r>
              <a:rPr lang="en-US" sz="1800" dirty="0" err="1"/>
              <a:t>între</a:t>
            </a:r>
            <a:r>
              <a:rPr lang="en-US" sz="1800" dirty="0"/>
              <a:t> </a:t>
            </a:r>
            <a:r>
              <a:rPr lang="en-US" sz="1800" dirty="0" err="1"/>
              <a:t>procesele</a:t>
            </a:r>
            <a:r>
              <a:rPr lang="en-US" sz="1800" dirty="0"/>
              <a:t> de pe </a:t>
            </a:r>
            <a:r>
              <a:rPr lang="en-US" sz="1800" dirty="0" err="1"/>
              <a:t>același</a:t>
            </a:r>
            <a:r>
              <a:rPr lang="en-US" sz="1800" dirty="0"/>
              <a:t> nod.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adrese</a:t>
            </a:r>
            <a:r>
              <a:rPr lang="en-US" dirty="0"/>
              <a:t> IPv6</a:t>
            </a:r>
          </a:p>
        </p:txBody>
      </p:sp>
    </p:spTree>
    <p:extLst>
      <p:ext uri="{BB962C8B-B14F-4D97-AF65-F5344CB8AC3E}">
        <p14:creationId xmlns:p14="http://schemas.microsoft.com/office/powerpoint/2010/main" val="387986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v6 Address Types | NetworkAcademy.io">
            <a:extLst>
              <a:ext uri="{FF2B5EF4-FFF2-40B4-BE49-F238E27FC236}">
                <a16:creationId xmlns:a16="http://schemas.microsoft.com/office/drawing/2014/main" id="{FB93CF43-1082-5D7B-464F-402BBD4EF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7" y="1780849"/>
            <a:ext cx="8071945" cy="505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F66A2D-4FAD-6B8D-75B8-C5F620217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adrese</a:t>
            </a:r>
            <a:r>
              <a:rPr lang="en-US" dirty="0"/>
              <a:t> IPv6 (II)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C8226F7-C727-5840-5826-A1EE1A0F3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740739"/>
              </p:ext>
            </p:extLst>
          </p:nvPr>
        </p:nvGraphicFramePr>
        <p:xfrm>
          <a:off x="8173545" y="2525037"/>
          <a:ext cx="3837833" cy="4119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1156432">
                  <a:extLst>
                    <a:ext uri="{9D8B030D-6E8A-4147-A177-3AD203B41FA5}">
                      <a16:colId xmlns:a16="http://schemas.microsoft.com/office/drawing/2014/main" val="2281548894"/>
                    </a:ext>
                  </a:extLst>
                </a:gridCol>
                <a:gridCol w="1089667">
                  <a:extLst>
                    <a:ext uri="{9D8B030D-6E8A-4147-A177-3AD203B41FA5}">
                      <a16:colId xmlns:a16="http://schemas.microsoft.com/office/drawing/2014/main" val="1800810274"/>
                    </a:ext>
                  </a:extLst>
                </a:gridCol>
                <a:gridCol w="1591734">
                  <a:extLst>
                    <a:ext uri="{9D8B030D-6E8A-4147-A177-3AD203B41FA5}">
                      <a16:colId xmlns:a16="http://schemas.microsoft.com/office/drawing/2014/main" val="2891957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Adresă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818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Loopback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::1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Testarea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stivei</a:t>
                      </a:r>
                      <a:r>
                        <a:rPr lang="en-US" sz="1800" dirty="0"/>
                        <a:t> TCP/IP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272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Global unicast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2000::/3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Transmisii</a:t>
                      </a:r>
                      <a:r>
                        <a:rPr lang="en-US" sz="1800" dirty="0"/>
                        <a:t> unicast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5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Link-local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FE0::/10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Comunicații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în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același</a:t>
                      </a:r>
                      <a:r>
                        <a:rPr lang="en-US" sz="1800" dirty="0"/>
                        <a:t> segment de </a:t>
                      </a:r>
                      <a:r>
                        <a:rPr lang="en-US" sz="1800" dirty="0" err="1"/>
                        <a:t>rețea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383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Multicast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FF00::/8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Transmisii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către</a:t>
                      </a:r>
                      <a:r>
                        <a:rPr lang="en-US" sz="1800" dirty="0"/>
                        <a:t> un </a:t>
                      </a:r>
                      <a:r>
                        <a:rPr lang="en-US" sz="1800" dirty="0" err="1"/>
                        <a:t>grup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753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Rută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implicită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::/0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Folosită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în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rutare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84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606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959"/>
            <a:ext cx="11353800" cy="818432"/>
          </a:xfrm>
        </p:spPr>
        <p:txBody>
          <a:bodyPr>
            <a:normAutofit/>
          </a:bodyPr>
          <a:lstStyle/>
          <a:p>
            <a:r>
              <a:rPr lang="en-US" sz="4000" dirty="0" err="1"/>
              <a:t>Tipuri</a:t>
            </a:r>
            <a:r>
              <a:rPr lang="en-US" sz="4000" dirty="0"/>
              <a:t> de </a:t>
            </a:r>
            <a:r>
              <a:rPr lang="en-US" sz="4000" dirty="0" err="1"/>
              <a:t>adrese</a:t>
            </a:r>
            <a:r>
              <a:rPr lang="en-US" sz="4000" dirty="0"/>
              <a:t> IPv6 (III)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8775CB3-4227-23E4-3562-C8685B278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607698"/>
              </p:ext>
            </p:extLst>
          </p:nvPr>
        </p:nvGraphicFramePr>
        <p:xfrm>
          <a:off x="112394" y="678739"/>
          <a:ext cx="11967212" cy="605789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8780">
                  <a:extLst>
                    <a:ext uri="{9D8B030D-6E8A-4147-A177-3AD203B41FA5}">
                      <a16:colId xmlns:a16="http://schemas.microsoft.com/office/drawing/2014/main" val="3133149972"/>
                    </a:ext>
                  </a:extLst>
                </a:gridCol>
                <a:gridCol w="1407796">
                  <a:extLst>
                    <a:ext uri="{9D8B030D-6E8A-4147-A177-3AD203B41FA5}">
                      <a16:colId xmlns:a16="http://schemas.microsoft.com/office/drawing/2014/main" val="3063593011"/>
                    </a:ext>
                  </a:extLst>
                </a:gridCol>
                <a:gridCol w="5038724">
                  <a:extLst>
                    <a:ext uri="{9D8B030D-6E8A-4147-A177-3AD203B41FA5}">
                      <a16:colId xmlns:a16="http://schemas.microsoft.com/office/drawing/2014/main" val="660964759"/>
                    </a:ext>
                  </a:extLst>
                </a:gridCol>
                <a:gridCol w="3851912">
                  <a:extLst>
                    <a:ext uri="{9D8B030D-6E8A-4147-A177-3AD203B41FA5}">
                      <a16:colId xmlns:a16="http://schemas.microsoft.com/office/drawing/2014/main" val="659925708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Prefix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Denumire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Rol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Echivalent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IPv4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904139"/>
                  </a:ext>
                </a:extLst>
              </a:tr>
              <a:tr h="467677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::/128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Unspecified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Această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adresă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poate fi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folosită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doar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ca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adresă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sursă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către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o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gazdă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inițializare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înainte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ca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aceasta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să-și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învețe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propriile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adrese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0.0.0.0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032865"/>
                  </a:ext>
                </a:extLst>
              </a:tr>
              <a:tr h="467677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::1/128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Loopback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Această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adresă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este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utilizată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atunci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când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o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gazdă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vorbește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cu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însăși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prin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IPv6.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Acest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lucru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se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întâmplă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adesea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când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un program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trimite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date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către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altul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127.0.0.1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171495"/>
                  </a:ext>
                </a:extLst>
              </a:tr>
              <a:tr h="467677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::FFFF/96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IPv4-mapped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Folosit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pentru a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încorpora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adrese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IPv4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într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-o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adresă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IPv6. O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utilizare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pentru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aceasta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este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într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-un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scenariu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tranziție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cu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două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stive,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în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care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adresele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IPv4 pot fi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mapate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într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-o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adresă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IPv6.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72173"/>
                  </a:ext>
                </a:extLst>
              </a:tr>
              <a:tr h="467677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FC00::/7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Unique Local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Rezervat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pentru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utilizare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locală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în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medii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acasă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și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întreprindere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(nu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spațiu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adresare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publică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Privată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10.0.0.0/8, 172.16.0.0/12, 192.168.0.0/16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313075"/>
                  </a:ext>
                </a:extLst>
              </a:tr>
              <a:tr h="467677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FE80::/10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Link-Local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Utilizat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pe o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singură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legătură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sau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pe o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rețea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acces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comun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nerutat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, cum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ar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fi o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rețea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LAN Ethernet. Nu trebuie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să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fie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unice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în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afara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acelui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link.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169.254.0.0/16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186329"/>
                  </a:ext>
                </a:extLst>
              </a:tr>
              <a:tr h="467677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2001:0000::/32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Teredo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Aceasta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este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o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adresă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mapată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care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permite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tunelul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IPv6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prin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NAT-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uri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IPv4.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Adresa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este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formată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folosind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prefixul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Teredo,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adresa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IPv4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unică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a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serverului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steaguri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care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descriu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tipul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de NAT,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portul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client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ascuns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și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adresa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IPv4 a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clientului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, care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este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obicei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o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adresă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privată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839808"/>
                  </a:ext>
                </a:extLst>
              </a:tr>
              <a:tr h="467677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2001:0002::/48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Benchmarking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Rezervat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pentru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utilizare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în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documentație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198.18.0.0/15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839533"/>
                  </a:ext>
                </a:extLst>
              </a:tr>
              <a:tr h="467677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2002::/16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6to4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Un gateway 6to4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adaugă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adresa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sa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IPv4 la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acest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2002::/16,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creând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un prefix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unic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/48.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449274"/>
                  </a:ext>
                </a:extLst>
              </a:tr>
              <a:tr h="467677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2001:db8::/32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Documentation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Utilizate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în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exemple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și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documentație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Acestea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nu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ar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trebui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să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fie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niciodată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adrese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sursă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sau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destinație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192.0.2.0/24, 198.51.100.0/24, 203.0.113.0/24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824799"/>
                  </a:ext>
                </a:extLst>
              </a:tr>
              <a:tr h="467677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2000::/3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 Unicast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Operatorii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rețele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care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folosesc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aceste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adrese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pot fi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găsiți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folosind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serverele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RIR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Whois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listate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în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registrul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IANA.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150902"/>
                  </a:ext>
                </a:extLst>
              </a:tr>
              <a:tr h="467677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ff00::/8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Multicast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Folosit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pentru a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identifica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grupuri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multicast.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Acestea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ar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trebui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folosite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doar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ca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adrese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destinație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niciodată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ca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adrese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sursă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224.0.0.0/4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536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852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Adrese</a:t>
            </a:r>
            <a:r>
              <a:rPr lang="en-US" dirty="0"/>
              <a:t> eui-64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106702" y="1864888"/>
            <a:ext cx="11748225" cy="4909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Adresele</a:t>
            </a:r>
            <a:r>
              <a:rPr lang="en-US" sz="2000" dirty="0"/>
              <a:t> EUI-64 (</a:t>
            </a:r>
            <a:r>
              <a:rPr lang="en-US" sz="2000" b="1" dirty="0"/>
              <a:t>Extended Unique Identifier-64</a:t>
            </a:r>
            <a:r>
              <a:rPr lang="en-US" sz="2000" dirty="0"/>
              <a:t>) sunt un tip specific de </a:t>
            </a:r>
            <a:r>
              <a:rPr lang="en-US" sz="2000" dirty="0" err="1"/>
              <a:t>adrese</a:t>
            </a:r>
            <a:r>
              <a:rPr lang="en-US" sz="2000" dirty="0"/>
              <a:t> IPv6 unicast care sunt generate automat pe </a:t>
            </a:r>
            <a:r>
              <a:rPr lang="en-US" sz="2000" dirty="0" err="1"/>
              <a:t>baza</a:t>
            </a:r>
            <a:r>
              <a:rPr lang="en-US" sz="2000" dirty="0"/>
              <a:t> </a:t>
            </a:r>
            <a:r>
              <a:rPr lang="en-US" sz="2000" dirty="0" err="1"/>
              <a:t>adresei</a:t>
            </a:r>
            <a:r>
              <a:rPr lang="en-US" sz="2000" dirty="0"/>
              <a:t> MAC (Media Access Control) a </a:t>
            </a:r>
            <a:r>
              <a:rPr lang="en-US" sz="2000" dirty="0" err="1"/>
              <a:t>interfeței</a:t>
            </a:r>
            <a:r>
              <a:rPr lang="en-US" sz="2000" dirty="0"/>
              <a:t> de </a:t>
            </a:r>
            <a:r>
              <a:rPr lang="en-US" sz="2000" dirty="0" err="1"/>
              <a:t>rețea</a:t>
            </a:r>
            <a:r>
              <a:rPr lang="en-US" sz="2000" dirty="0"/>
              <a:t> a </a:t>
            </a:r>
            <a:r>
              <a:rPr lang="en-US" sz="2000" dirty="0" err="1"/>
              <a:t>unui</a:t>
            </a:r>
            <a:r>
              <a:rPr lang="en-US" sz="2000" dirty="0"/>
              <a:t> </a:t>
            </a:r>
            <a:r>
              <a:rPr lang="en-US" sz="2000" dirty="0" err="1"/>
              <a:t>dispozitiv</a:t>
            </a:r>
            <a:r>
              <a:rPr lang="en-US" sz="2000" dirty="0"/>
              <a:t>. </a:t>
            </a:r>
            <a:r>
              <a:rPr lang="en-US" sz="2000" dirty="0" err="1"/>
              <a:t>Acest</a:t>
            </a:r>
            <a:r>
              <a:rPr lang="en-US" sz="2000" dirty="0"/>
              <a:t> </a:t>
            </a:r>
            <a:r>
              <a:rPr lang="en-US" sz="2000" dirty="0" err="1"/>
              <a:t>proces</a:t>
            </a:r>
            <a:r>
              <a:rPr lang="en-US" sz="2000" dirty="0"/>
              <a:t> de </a:t>
            </a:r>
            <a:r>
              <a:rPr lang="en-US" sz="2000" dirty="0" err="1"/>
              <a:t>generare</a:t>
            </a:r>
            <a:r>
              <a:rPr lang="en-US" sz="2000" dirty="0"/>
              <a:t> a </a:t>
            </a:r>
            <a:r>
              <a:rPr lang="en-US" sz="2000" dirty="0" err="1"/>
              <a:t>adresei</a:t>
            </a:r>
            <a:r>
              <a:rPr lang="en-US" sz="2000" dirty="0"/>
              <a:t> EUI-64 se </a:t>
            </a:r>
            <a:r>
              <a:rPr lang="en-US" sz="2000" dirty="0" err="1"/>
              <a:t>bazează</a:t>
            </a:r>
            <a:r>
              <a:rPr lang="en-US" sz="2000" dirty="0"/>
              <a:t> pe </a:t>
            </a:r>
            <a:r>
              <a:rPr lang="en-US" sz="2000" dirty="0" err="1"/>
              <a:t>principiul</a:t>
            </a:r>
            <a:r>
              <a:rPr lang="en-US" sz="2000" dirty="0"/>
              <a:t> </a:t>
            </a:r>
            <a:r>
              <a:rPr lang="en-US" sz="2000" dirty="0" err="1"/>
              <a:t>că</a:t>
            </a:r>
            <a:r>
              <a:rPr lang="en-US" sz="2000" dirty="0"/>
              <a:t> </a:t>
            </a:r>
            <a:r>
              <a:rPr lang="en-US" sz="2000" dirty="0" err="1"/>
              <a:t>adresele</a:t>
            </a:r>
            <a:r>
              <a:rPr lang="en-US" sz="2000" dirty="0"/>
              <a:t> MAC sunt, </a:t>
            </a:r>
            <a:r>
              <a:rPr lang="en-US" sz="2000" dirty="0" err="1"/>
              <a:t>în</a:t>
            </a:r>
            <a:r>
              <a:rPr lang="en-US" sz="2000" dirty="0"/>
              <a:t> general, </a:t>
            </a:r>
            <a:r>
              <a:rPr lang="en-US" sz="2000" dirty="0" err="1"/>
              <a:t>unice</a:t>
            </a:r>
            <a:r>
              <a:rPr lang="en-US" sz="2000" dirty="0"/>
              <a:t> pentru </a:t>
            </a:r>
            <a:r>
              <a:rPr lang="en-US" sz="2000" dirty="0" err="1"/>
              <a:t>fiecare</a:t>
            </a:r>
            <a:r>
              <a:rPr lang="en-US" sz="2000" dirty="0"/>
              <a:t> </a:t>
            </a:r>
            <a:r>
              <a:rPr lang="en-US" sz="2000" dirty="0" err="1"/>
              <a:t>interfață</a:t>
            </a:r>
            <a:r>
              <a:rPr lang="en-US" sz="2000" dirty="0"/>
              <a:t> de </a:t>
            </a:r>
            <a:r>
              <a:rPr lang="en-US" sz="2000" dirty="0" err="1"/>
              <a:t>rețea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Procesul</a:t>
            </a:r>
            <a:r>
              <a:rPr lang="en-US" sz="2000" dirty="0"/>
              <a:t> de </a:t>
            </a:r>
            <a:r>
              <a:rPr lang="en-US" sz="2000" dirty="0" err="1"/>
              <a:t>generare</a:t>
            </a:r>
            <a:r>
              <a:rPr lang="en-US" sz="2000" dirty="0"/>
              <a:t> a </a:t>
            </a:r>
            <a:r>
              <a:rPr lang="en-US" sz="2000" dirty="0" err="1"/>
              <a:t>adresei</a:t>
            </a:r>
            <a:r>
              <a:rPr lang="en-US" sz="2000" dirty="0"/>
              <a:t> EUI-64 </a:t>
            </a:r>
            <a:r>
              <a:rPr lang="en-US" sz="2000" dirty="0" err="1"/>
              <a:t>implică</a:t>
            </a:r>
            <a:r>
              <a:rPr lang="en-US" sz="2000" dirty="0"/>
              <a:t> </a:t>
            </a:r>
            <a:r>
              <a:rPr lang="en-US" sz="2000" dirty="0" err="1"/>
              <a:t>următorii</a:t>
            </a:r>
            <a:r>
              <a:rPr lang="en-US" sz="2000" dirty="0"/>
              <a:t> </a:t>
            </a:r>
            <a:r>
              <a:rPr lang="en-US" sz="2000" dirty="0" err="1"/>
              <a:t>pași</a:t>
            </a:r>
            <a:r>
              <a:rPr lang="en-US" sz="2000" dirty="0"/>
              <a:t>:</a:t>
            </a:r>
          </a:p>
          <a:p>
            <a:r>
              <a:rPr lang="en-US" sz="2000" dirty="0"/>
              <a:t>Se </a:t>
            </a:r>
            <a:r>
              <a:rPr lang="en-US" sz="2000" dirty="0" err="1"/>
              <a:t>ia</a:t>
            </a:r>
            <a:r>
              <a:rPr lang="en-US" sz="2000" dirty="0"/>
              <a:t> </a:t>
            </a:r>
            <a:r>
              <a:rPr lang="en-US" sz="2000" dirty="0" err="1"/>
              <a:t>adresa</a:t>
            </a:r>
            <a:r>
              <a:rPr lang="en-US" sz="2000" dirty="0"/>
              <a:t> MAC a </a:t>
            </a:r>
            <a:r>
              <a:rPr lang="en-US" sz="2000" dirty="0" err="1"/>
              <a:t>interfeței</a:t>
            </a:r>
            <a:r>
              <a:rPr lang="en-US" sz="2000" dirty="0"/>
              <a:t> de </a:t>
            </a:r>
            <a:r>
              <a:rPr lang="en-US" sz="2000" dirty="0" err="1"/>
              <a:t>rețea</a:t>
            </a:r>
            <a:r>
              <a:rPr lang="en-US" sz="2000" dirty="0"/>
              <a:t>, care </a:t>
            </a:r>
            <a:r>
              <a:rPr lang="en-US" sz="2000" dirty="0" err="1"/>
              <a:t>este</a:t>
            </a:r>
            <a:r>
              <a:rPr lang="en-US" sz="2000" dirty="0"/>
              <a:t> o </a:t>
            </a:r>
            <a:r>
              <a:rPr lang="en-US" sz="2000" dirty="0" err="1"/>
              <a:t>adresă</a:t>
            </a:r>
            <a:r>
              <a:rPr lang="en-US" sz="2000" dirty="0"/>
              <a:t> de 48 de </a:t>
            </a:r>
            <a:r>
              <a:rPr lang="en-US" sz="2000" dirty="0" err="1"/>
              <a:t>biți</a:t>
            </a:r>
            <a:r>
              <a:rPr lang="en-US" sz="2000" dirty="0"/>
              <a:t>;</a:t>
            </a:r>
          </a:p>
          <a:p>
            <a:r>
              <a:rPr lang="en-US" sz="2000" dirty="0"/>
              <a:t>Se </a:t>
            </a:r>
            <a:r>
              <a:rPr lang="en-US" sz="2000" dirty="0" err="1"/>
              <a:t>inserează</a:t>
            </a:r>
            <a:r>
              <a:rPr lang="en-US" sz="2000" dirty="0"/>
              <a:t> </a:t>
            </a:r>
            <a:r>
              <a:rPr lang="en-US" sz="2000" dirty="0" err="1"/>
              <a:t>între</a:t>
            </a:r>
            <a:r>
              <a:rPr lang="en-US" sz="2000" dirty="0"/>
              <a:t> </a:t>
            </a:r>
            <a:r>
              <a:rPr lang="en-US" sz="2000" dirty="0" err="1"/>
              <a:t>octeții</a:t>
            </a:r>
            <a:r>
              <a:rPr lang="en-US" sz="2000" dirty="0"/>
              <a:t> MAC </a:t>
            </a:r>
            <a:r>
              <a:rPr lang="en-US" sz="2000" dirty="0" err="1"/>
              <a:t>doi</a:t>
            </a:r>
            <a:r>
              <a:rPr lang="en-US" sz="2000" dirty="0"/>
              <a:t> </a:t>
            </a:r>
            <a:r>
              <a:rPr lang="en-US" sz="2000" dirty="0" err="1"/>
              <a:t>octeți</a:t>
            </a:r>
            <a:r>
              <a:rPr lang="en-US" sz="2000" dirty="0"/>
              <a:t> </a:t>
            </a:r>
            <a:r>
              <a:rPr lang="en-US" sz="2000" dirty="0" err="1"/>
              <a:t>suplimentari</a:t>
            </a:r>
            <a:r>
              <a:rPr lang="en-US" sz="2000" dirty="0"/>
              <a:t> (16 </a:t>
            </a:r>
            <a:r>
              <a:rPr lang="en-US" sz="2000" dirty="0" err="1"/>
              <a:t>biți</a:t>
            </a:r>
            <a:r>
              <a:rPr lang="en-US" sz="2000" dirty="0"/>
              <a:t>)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mijlocul</a:t>
            </a:r>
            <a:r>
              <a:rPr lang="en-US" sz="2000" dirty="0"/>
              <a:t> </a:t>
            </a:r>
            <a:r>
              <a:rPr lang="en-US" sz="2000" dirty="0" err="1"/>
              <a:t>adresei</a:t>
            </a:r>
            <a:r>
              <a:rPr lang="en-US" sz="2000" dirty="0"/>
              <a:t>, pentru a </a:t>
            </a:r>
            <a:r>
              <a:rPr lang="en-US" sz="2000" dirty="0" err="1"/>
              <a:t>obține</a:t>
            </a:r>
            <a:r>
              <a:rPr lang="en-US" sz="2000" dirty="0"/>
              <a:t> o </a:t>
            </a:r>
            <a:r>
              <a:rPr lang="en-US" sz="2000" dirty="0" err="1"/>
              <a:t>adresă</a:t>
            </a:r>
            <a:r>
              <a:rPr lang="en-US" sz="2000" dirty="0"/>
              <a:t> de 64 de </a:t>
            </a:r>
            <a:r>
              <a:rPr lang="en-US" sz="2000" dirty="0" err="1"/>
              <a:t>biți</a:t>
            </a:r>
            <a:r>
              <a:rPr lang="en-US" sz="2000" dirty="0"/>
              <a:t>;</a:t>
            </a:r>
          </a:p>
          <a:p>
            <a:r>
              <a:rPr lang="en-US" sz="2000" dirty="0"/>
              <a:t>Se </a:t>
            </a:r>
            <a:r>
              <a:rPr lang="en-US" sz="2000" dirty="0" err="1"/>
              <a:t>aplică</a:t>
            </a:r>
            <a:r>
              <a:rPr lang="en-US" sz="2000" dirty="0"/>
              <a:t> </a:t>
            </a:r>
            <a:r>
              <a:rPr lang="en-US" sz="2000" dirty="0" err="1"/>
              <a:t>operații</a:t>
            </a:r>
            <a:r>
              <a:rPr lang="en-US" sz="2000" dirty="0"/>
              <a:t> </a:t>
            </a:r>
            <a:r>
              <a:rPr lang="en-US" sz="2000" dirty="0" err="1"/>
              <a:t>specifice</a:t>
            </a:r>
            <a:r>
              <a:rPr lang="en-US" sz="2000" dirty="0"/>
              <a:t> pentru a </a:t>
            </a:r>
            <a:r>
              <a:rPr lang="en-US" sz="2000" dirty="0" err="1"/>
              <a:t>transforma</a:t>
            </a:r>
            <a:r>
              <a:rPr lang="en-US" sz="2000" dirty="0"/>
              <a:t> </a:t>
            </a:r>
            <a:r>
              <a:rPr lang="en-US" sz="2000" dirty="0" err="1"/>
              <a:t>adresa</a:t>
            </a:r>
            <a:r>
              <a:rPr lang="en-US" sz="2000" dirty="0"/>
              <a:t> MAC </a:t>
            </a:r>
            <a:r>
              <a:rPr lang="en-US" sz="2000" dirty="0" err="1"/>
              <a:t>într</a:t>
            </a:r>
            <a:r>
              <a:rPr lang="en-US" sz="2000" dirty="0"/>
              <a:t>-o </a:t>
            </a:r>
            <a:r>
              <a:rPr lang="en-US" sz="2000" dirty="0" err="1"/>
              <a:t>adresă</a:t>
            </a:r>
            <a:r>
              <a:rPr lang="en-US" sz="2000" dirty="0"/>
              <a:t> EUI-64;</a:t>
            </a:r>
          </a:p>
          <a:p>
            <a:r>
              <a:rPr lang="en-US" sz="2000" dirty="0" err="1"/>
              <a:t>Această</a:t>
            </a:r>
            <a:r>
              <a:rPr lang="en-US" sz="2000" dirty="0"/>
              <a:t> </a:t>
            </a:r>
            <a:r>
              <a:rPr lang="en-US" sz="2000" dirty="0" err="1"/>
              <a:t>procedură</a:t>
            </a:r>
            <a:r>
              <a:rPr lang="en-US" sz="2000" dirty="0"/>
              <a:t> </a:t>
            </a:r>
            <a:r>
              <a:rPr lang="en-US" sz="2000" dirty="0" err="1"/>
              <a:t>asigură</a:t>
            </a:r>
            <a:r>
              <a:rPr lang="en-US" sz="2000" dirty="0"/>
              <a:t> </a:t>
            </a:r>
            <a:r>
              <a:rPr lang="en-US" sz="2000" dirty="0" err="1"/>
              <a:t>că</a:t>
            </a:r>
            <a:r>
              <a:rPr lang="en-US" sz="2000" dirty="0"/>
              <a:t> </a:t>
            </a:r>
            <a:r>
              <a:rPr lang="en-US" sz="2000" dirty="0" err="1"/>
              <a:t>adresele</a:t>
            </a:r>
            <a:r>
              <a:rPr lang="en-US" sz="2000" dirty="0"/>
              <a:t> IPv6 generate sunt </a:t>
            </a:r>
            <a:r>
              <a:rPr lang="en-US" sz="2000" dirty="0" err="1"/>
              <a:t>unice</a:t>
            </a:r>
            <a:r>
              <a:rPr lang="en-US" sz="2000" dirty="0"/>
              <a:t> pe </a:t>
            </a:r>
            <a:r>
              <a:rPr lang="en-US" sz="2000" dirty="0" err="1"/>
              <a:t>întreaga</a:t>
            </a:r>
            <a:r>
              <a:rPr lang="en-US" sz="2000" dirty="0"/>
              <a:t> </a:t>
            </a:r>
            <a:r>
              <a:rPr lang="en-US" sz="2000" dirty="0" err="1"/>
              <a:t>rețea</a:t>
            </a:r>
            <a:r>
              <a:rPr lang="en-US" sz="2000" dirty="0"/>
              <a:t>, </a:t>
            </a:r>
            <a:r>
              <a:rPr lang="en-US" sz="2000" dirty="0" err="1"/>
              <a:t>deoarece</a:t>
            </a:r>
            <a:r>
              <a:rPr lang="en-US" sz="2000" dirty="0"/>
              <a:t> </a:t>
            </a:r>
            <a:r>
              <a:rPr lang="en-US" sz="2000" dirty="0" err="1"/>
              <a:t>adresele</a:t>
            </a:r>
            <a:r>
              <a:rPr lang="en-US" sz="2000" dirty="0"/>
              <a:t> MAC sunt </a:t>
            </a:r>
            <a:r>
              <a:rPr lang="en-US" sz="2000" dirty="0" err="1"/>
              <a:t>deja</a:t>
            </a:r>
            <a:r>
              <a:rPr lang="en-US" sz="2000" dirty="0"/>
              <a:t> </a:t>
            </a:r>
            <a:r>
              <a:rPr lang="en-US" sz="2000" dirty="0" err="1"/>
              <a:t>unice</a:t>
            </a:r>
            <a:r>
              <a:rPr lang="en-US" sz="2000" dirty="0"/>
              <a:t> pentru </a:t>
            </a:r>
            <a:r>
              <a:rPr lang="en-US" sz="2000" dirty="0" err="1"/>
              <a:t>fiecare</a:t>
            </a:r>
            <a:r>
              <a:rPr lang="en-US" sz="2000" dirty="0"/>
              <a:t> </a:t>
            </a:r>
            <a:r>
              <a:rPr lang="en-US" sz="2000" dirty="0" err="1"/>
              <a:t>interfață</a:t>
            </a:r>
            <a:r>
              <a:rPr lang="en-US" sz="2000" dirty="0"/>
              <a:t> de </a:t>
            </a:r>
            <a:r>
              <a:rPr lang="en-US" sz="2000" dirty="0" err="1"/>
              <a:t>rețea</a:t>
            </a:r>
            <a:r>
              <a:rPr lang="en-US" sz="2000" dirty="0"/>
              <a:t>;</a:t>
            </a:r>
          </a:p>
          <a:p>
            <a:r>
              <a:rPr lang="en-US" sz="2000" dirty="0" err="1"/>
              <a:t>Adresele</a:t>
            </a:r>
            <a:r>
              <a:rPr lang="en-US" sz="2000" dirty="0"/>
              <a:t> EUI-64 sunt </a:t>
            </a:r>
            <a:r>
              <a:rPr lang="en-US" sz="2000" dirty="0" err="1"/>
              <a:t>frecvent</a:t>
            </a:r>
            <a:r>
              <a:rPr lang="en-US" sz="2000" dirty="0"/>
              <a:t> </a:t>
            </a:r>
            <a:r>
              <a:rPr lang="en-US" sz="2000" dirty="0" err="1"/>
              <a:t>utilizate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rețelele</a:t>
            </a:r>
            <a:r>
              <a:rPr lang="en-US" sz="2000" dirty="0"/>
              <a:t> IPv6 </a:t>
            </a:r>
            <a:r>
              <a:rPr lang="en-US" sz="2000" dirty="0" err="1"/>
              <a:t>mai</a:t>
            </a:r>
            <a:r>
              <a:rPr lang="en-US" sz="2000" dirty="0"/>
              <a:t> ales pentru </a:t>
            </a:r>
            <a:r>
              <a:rPr lang="en-US" sz="2000" dirty="0" err="1"/>
              <a:t>generarea</a:t>
            </a:r>
            <a:r>
              <a:rPr lang="en-US" sz="2000" dirty="0"/>
              <a:t> </a:t>
            </a:r>
            <a:r>
              <a:rPr lang="en-US" sz="2000" dirty="0" err="1"/>
              <a:t>automată</a:t>
            </a:r>
            <a:r>
              <a:rPr lang="en-US" sz="2000" dirty="0"/>
              <a:t> a </a:t>
            </a:r>
            <a:r>
              <a:rPr lang="en-US" sz="2000" dirty="0" err="1"/>
              <a:t>adreselor</a:t>
            </a:r>
            <a:r>
              <a:rPr lang="en-US" sz="2000" dirty="0"/>
              <a:t> </a:t>
            </a:r>
            <a:r>
              <a:rPr lang="en-US" sz="2000" dirty="0" err="1"/>
              <a:t>unice</a:t>
            </a:r>
            <a:r>
              <a:rPr lang="en-US" sz="2000" dirty="0"/>
              <a:t> ale </a:t>
            </a:r>
            <a:r>
              <a:rPr lang="en-US" sz="2000" dirty="0" err="1"/>
              <a:t>interfețelor</a:t>
            </a:r>
            <a:r>
              <a:rPr lang="en-US" sz="2000" dirty="0"/>
              <a:t> de </a:t>
            </a:r>
            <a:r>
              <a:rPr lang="en-US" sz="2000" dirty="0" err="1"/>
              <a:t>rețea</a:t>
            </a:r>
            <a:r>
              <a:rPr lang="en-US" sz="2000" dirty="0"/>
              <a:t>. </a:t>
            </a:r>
            <a:r>
              <a:rPr lang="en-US" sz="2000" dirty="0" err="1"/>
              <a:t>Acestea</a:t>
            </a:r>
            <a:r>
              <a:rPr lang="en-US" sz="2000" dirty="0"/>
              <a:t> pot fi utile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implementările</a:t>
            </a:r>
            <a:r>
              <a:rPr lang="en-US" sz="2000" dirty="0"/>
              <a:t> </a:t>
            </a:r>
            <a:r>
              <a:rPr lang="en-US" sz="2000" dirty="0" err="1"/>
              <a:t>rețelelor</a:t>
            </a:r>
            <a:r>
              <a:rPr lang="en-US" sz="2000" dirty="0"/>
              <a:t> locale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procesele</a:t>
            </a:r>
            <a:r>
              <a:rPr lang="en-US" sz="2000" dirty="0"/>
              <a:t> de </a:t>
            </a:r>
            <a:r>
              <a:rPr lang="en-US" sz="2000" dirty="0" err="1"/>
              <a:t>configurare</a:t>
            </a:r>
            <a:r>
              <a:rPr lang="en-US" sz="2000" dirty="0"/>
              <a:t> a </a:t>
            </a:r>
            <a:r>
              <a:rPr lang="en-US" sz="2000" dirty="0" err="1"/>
              <a:t>rețelelor</a:t>
            </a:r>
            <a:r>
              <a:rPr lang="en-US" sz="2000" dirty="0"/>
              <a:t> </a:t>
            </a:r>
            <a:r>
              <a:rPr lang="en-US" sz="2000" dirty="0" err="1"/>
              <a:t>fără</a:t>
            </a:r>
            <a:r>
              <a:rPr lang="en-US" sz="2000" dirty="0"/>
              <a:t> a fi </a:t>
            </a:r>
            <a:r>
              <a:rPr lang="en-US" sz="2000" dirty="0" err="1"/>
              <a:t>necesară</a:t>
            </a:r>
            <a:r>
              <a:rPr lang="en-US" sz="2000" dirty="0"/>
              <a:t> </a:t>
            </a:r>
            <a:r>
              <a:rPr lang="en-US" sz="2000" dirty="0" err="1"/>
              <a:t>administrarea</a:t>
            </a:r>
            <a:r>
              <a:rPr lang="en-US" sz="2000" dirty="0"/>
              <a:t> </a:t>
            </a:r>
            <a:r>
              <a:rPr lang="en-US" sz="2000" dirty="0" err="1"/>
              <a:t>manuală</a:t>
            </a:r>
            <a:r>
              <a:rPr lang="en-US" sz="2000" dirty="0"/>
              <a:t> a </a:t>
            </a:r>
            <a:r>
              <a:rPr lang="en-US" sz="2000" dirty="0" err="1"/>
              <a:t>adreselor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302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Adrese</a:t>
            </a:r>
            <a:r>
              <a:rPr lang="en-US" dirty="0"/>
              <a:t> eui-64 (II)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106702" y="1864889"/>
            <a:ext cx="11748225" cy="1018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dirty="0"/>
              <a:t>Permit </a:t>
            </a:r>
            <a:r>
              <a:rPr lang="en-US" sz="2600" dirty="0" err="1"/>
              <a:t>crearea</a:t>
            </a:r>
            <a:r>
              <a:rPr lang="en-US" sz="2600" dirty="0"/>
              <a:t> de </a:t>
            </a:r>
            <a:r>
              <a:rPr lang="en-US" sz="2600" dirty="0" err="1"/>
              <a:t>adrese</a:t>
            </a:r>
            <a:r>
              <a:rPr lang="en-US" sz="2600" dirty="0"/>
              <a:t> </a:t>
            </a:r>
            <a:r>
              <a:rPr lang="en-US" sz="2600" dirty="0" err="1"/>
              <a:t>unice</a:t>
            </a:r>
            <a:r>
              <a:rPr lang="en-US" sz="2600" dirty="0"/>
              <a:t> </a:t>
            </a:r>
            <a:r>
              <a:rPr lang="en-US" sz="2600" dirty="0" err="1"/>
              <a:t>într</a:t>
            </a:r>
            <a:r>
              <a:rPr lang="en-US" sz="2600" dirty="0"/>
              <a:t>-un LAN </a:t>
            </a:r>
            <a:r>
              <a:rPr lang="en-US" sz="2600" dirty="0" err="1"/>
              <a:t>pornind</a:t>
            </a:r>
            <a:r>
              <a:rPr lang="en-US" sz="2600" dirty="0"/>
              <a:t> </a:t>
            </a:r>
            <a:r>
              <a:rPr lang="en-US" sz="2600" dirty="0" err="1"/>
              <a:t>doar</a:t>
            </a:r>
            <a:r>
              <a:rPr lang="en-US" sz="2600" dirty="0"/>
              <a:t> de la </a:t>
            </a:r>
            <a:r>
              <a:rPr lang="en-US" sz="2600" dirty="0" err="1"/>
              <a:t>adresa</a:t>
            </a:r>
            <a:r>
              <a:rPr lang="en-US" sz="2600" dirty="0"/>
              <a:t> de </a:t>
            </a:r>
            <a:r>
              <a:rPr lang="en-US" sz="2600" dirty="0" err="1"/>
              <a:t>rețea</a:t>
            </a:r>
            <a:r>
              <a:rPr lang="en-US" sz="2600" dirty="0"/>
              <a:t>;</a:t>
            </a:r>
          </a:p>
          <a:p>
            <a:pPr marL="285750" indent="-285750"/>
            <a:r>
              <a:rPr lang="en-US" sz="2600" dirty="0" err="1"/>
              <a:t>Crează</a:t>
            </a:r>
            <a:r>
              <a:rPr lang="en-US" sz="2600" dirty="0"/>
              <a:t> o </a:t>
            </a:r>
            <a:r>
              <a:rPr lang="en-US" sz="2600" dirty="0" err="1"/>
              <a:t>adresă</a:t>
            </a:r>
            <a:r>
              <a:rPr lang="en-US" sz="2600" dirty="0"/>
              <a:t> IPv6 de host de la </a:t>
            </a:r>
            <a:r>
              <a:rPr lang="en-US" sz="2600" dirty="0" err="1"/>
              <a:t>adresa</a:t>
            </a:r>
            <a:r>
              <a:rPr lang="en-US" sz="2600" dirty="0"/>
              <a:t> de </a:t>
            </a:r>
            <a:r>
              <a:rPr lang="en-US" sz="2600" dirty="0" err="1"/>
              <a:t>rețea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adresa</a:t>
            </a:r>
            <a:r>
              <a:rPr lang="en-US" sz="2600" dirty="0"/>
              <a:t> MAC a </a:t>
            </a:r>
            <a:r>
              <a:rPr lang="en-US" sz="2600" dirty="0" err="1"/>
              <a:t>interfeței</a:t>
            </a:r>
            <a:r>
              <a:rPr lang="en-US" sz="2600" dirty="0"/>
              <a:t> </a:t>
            </a:r>
            <a:r>
              <a:rPr lang="en-US" sz="2600" dirty="0" err="1"/>
              <a:t>fizice</a:t>
            </a:r>
            <a:r>
              <a:rPr lang="en-US" sz="2600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C00CC-E2F2-04E3-250C-F722C6DC8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771" y="2794325"/>
            <a:ext cx="9434457" cy="398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3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Topologia</a:t>
            </a:r>
            <a:r>
              <a:rPr lang="en-US" dirty="0"/>
              <a:t> IPv6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106702" y="1864889"/>
            <a:ext cx="11748225" cy="1018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dirty="0"/>
              <a:t>Pot </a:t>
            </a:r>
            <a:r>
              <a:rPr lang="en-US" sz="2600" dirty="0" err="1"/>
              <a:t>exista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mult</a:t>
            </a:r>
            <a:r>
              <a:rPr lang="en-US" sz="2600" dirty="0"/>
              <a:t> </a:t>
            </a:r>
            <a:r>
              <a:rPr lang="en-US" sz="2600" dirty="0" err="1"/>
              <a:t>adrese</a:t>
            </a:r>
            <a:r>
              <a:rPr lang="en-US" sz="2600" dirty="0"/>
              <a:t> IPv6 pe </a:t>
            </a:r>
            <a:r>
              <a:rPr lang="en-US" sz="2600" dirty="0" err="1"/>
              <a:t>aceeași</a:t>
            </a:r>
            <a:r>
              <a:rPr lang="en-US" sz="2600" dirty="0"/>
              <a:t> </a:t>
            </a:r>
            <a:r>
              <a:rPr lang="en-US" sz="2600" dirty="0" err="1"/>
              <a:t>interfață</a:t>
            </a:r>
            <a:r>
              <a:rPr lang="en-US" sz="2600" dirty="0"/>
              <a:t>;</a:t>
            </a:r>
          </a:p>
          <a:p>
            <a:pPr marL="285750" indent="-285750"/>
            <a:r>
              <a:rPr lang="en-US" sz="2600" dirty="0" err="1"/>
              <a:t>Fiecare</a:t>
            </a:r>
            <a:r>
              <a:rPr lang="en-US" sz="2600" dirty="0"/>
              <a:t> </a:t>
            </a:r>
            <a:r>
              <a:rPr lang="en-US" sz="2600" dirty="0" err="1"/>
              <a:t>interfață</a:t>
            </a:r>
            <a:r>
              <a:rPr lang="en-US" sz="2600" dirty="0"/>
              <a:t> are </a:t>
            </a:r>
            <a:r>
              <a:rPr lang="en-US" sz="2600" dirty="0" err="1"/>
              <a:t>și</a:t>
            </a:r>
            <a:r>
              <a:rPr lang="en-US" sz="2600" dirty="0"/>
              <a:t> o </a:t>
            </a:r>
            <a:r>
              <a:rPr lang="en-US" sz="2600" dirty="0" err="1"/>
              <a:t>adresă</a:t>
            </a:r>
            <a:r>
              <a:rPr lang="en-US" sz="2600" dirty="0"/>
              <a:t> link-local generate automat pe </a:t>
            </a:r>
            <a:r>
              <a:rPr lang="en-US" sz="2600" dirty="0" err="1"/>
              <a:t>baza</a:t>
            </a:r>
            <a:r>
              <a:rPr lang="en-US" sz="2600" dirty="0"/>
              <a:t> MAC-</a:t>
            </a:r>
            <a:r>
              <a:rPr lang="en-US" sz="2600" dirty="0" err="1"/>
              <a:t>ului</a:t>
            </a:r>
            <a:r>
              <a:rPr lang="en-US" sz="2600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0914C-5773-BADB-7150-9BA06E7D8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855" y="2883049"/>
            <a:ext cx="9446290" cy="376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7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Protocol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855960"/>
            <a:ext cx="12192000" cy="4986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 err="1"/>
              <a:t>Protocolul</a:t>
            </a:r>
            <a:r>
              <a:rPr lang="en-US" sz="2400" dirty="0"/>
              <a:t> </a:t>
            </a:r>
            <a:r>
              <a:rPr lang="en-US" sz="2400" dirty="0" err="1"/>
              <a:t>esențial</a:t>
            </a:r>
            <a:r>
              <a:rPr lang="en-US" sz="2400" dirty="0"/>
              <a:t> al </a:t>
            </a:r>
            <a:r>
              <a:rPr lang="en-US" sz="2400" dirty="0" err="1"/>
              <a:t>Internetului</a:t>
            </a:r>
            <a:r>
              <a:rPr lang="en-US" sz="2400" dirty="0"/>
              <a:t> </a:t>
            </a:r>
            <a:r>
              <a:rPr lang="en-US" sz="2400" dirty="0" err="1"/>
              <a:t>definit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b="1" dirty="0"/>
              <a:t>RFC791</a:t>
            </a:r>
            <a:r>
              <a:rPr lang="en-US" sz="2400" dirty="0"/>
              <a:t> (IPv4)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anul</a:t>
            </a:r>
            <a:r>
              <a:rPr lang="en-US" sz="2400" dirty="0"/>
              <a:t> 1981;</a:t>
            </a:r>
          </a:p>
          <a:p>
            <a:pPr marL="285750" indent="-285750"/>
            <a:r>
              <a:rPr lang="en-US" sz="2400" dirty="0"/>
              <a:t>Introduce </a:t>
            </a:r>
            <a:r>
              <a:rPr lang="en-US" sz="2400" dirty="0" err="1"/>
              <a:t>adrese</a:t>
            </a:r>
            <a:r>
              <a:rPr lang="en-US" sz="2400" dirty="0"/>
              <a:t> care au </a:t>
            </a:r>
            <a:r>
              <a:rPr lang="en-US" sz="2400" dirty="0" err="1"/>
              <a:t>semnificație</a:t>
            </a:r>
            <a:r>
              <a:rPr lang="en-US" sz="2400" dirty="0"/>
              <a:t> </a:t>
            </a:r>
            <a:r>
              <a:rPr lang="en-US" sz="2400" dirty="0" err="1"/>
              <a:t>globală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permit </a:t>
            </a:r>
            <a:r>
              <a:rPr lang="en-US" sz="2400" dirty="0" err="1"/>
              <a:t>rutarea</a:t>
            </a:r>
            <a:r>
              <a:rPr lang="en-US" sz="2400" dirty="0"/>
              <a:t> </a:t>
            </a:r>
            <a:r>
              <a:rPr lang="en-US" sz="2400" dirty="0" err="1"/>
              <a:t>pachetelor</a:t>
            </a:r>
            <a:r>
              <a:rPr lang="en-US" sz="2400" dirty="0"/>
              <a:t> de la o </a:t>
            </a:r>
            <a:r>
              <a:rPr lang="en-US" sz="2400" dirty="0" err="1"/>
              <a:t>sursă</a:t>
            </a:r>
            <a:r>
              <a:rPr lang="en-US" sz="2400" dirty="0"/>
              <a:t> la o </a:t>
            </a:r>
            <a:r>
              <a:rPr lang="en-US" sz="2400" dirty="0" err="1"/>
              <a:t>destinație</a:t>
            </a:r>
            <a:r>
              <a:rPr lang="en-US" sz="2400" dirty="0"/>
              <a:t>, </a:t>
            </a:r>
            <a:r>
              <a:rPr lang="en-US" sz="2400" dirty="0" err="1"/>
              <a:t>asociind</a:t>
            </a:r>
            <a:r>
              <a:rPr lang="en-US" sz="2400" dirty="0"/>
              <a:t> </a:t>
            </a:r>
            <a:r>
              <a:rPr lang="en-US" sz="2400" dirty="0" err="1"/>
              <a:t>fiecărui</a:t>
            </a:r>
            <a:r>
              <a:rPr lang="en-US" sz="2400" dirty="0"/>
              <a:t> </a:t>
            </a:r>
            <a:r>
              <a:rPr lang="en-US" sz="2400" dirty="0" err="1"/>
              <a:t>dispozitiv</a:t>
            </a:r>
            <a:r>
              <a:rPr lang="en-US" sz="2400" dirty="0"/>
              <a:t> din Internet o </a:t>
            </a:r>
            <a:r>
              <a:rPr lang="en-US" sz="2400" dirty="0" err="1"/>
              <a:t>adresă</a:t>
            </a:r>
            <a:r>
              <a:rPr lang="en-US" sz="2400" dirty="0"/>
              <a:t> </a:t>
            </a:r>
            <a:r>
              <a:rPr lang="en-US" sz="2400" dirty="0" err="1"/>
              <a:t>unică</a:t>
            </a:r>
            <a:r>
              <a:rPr lang="en-US" sz="2400" dirty="0"/>
              <a:t>, </a:t>
            </a:r>
            <a:r>
              <a:rPr lang="en-US" sz="2400" dirty="0" err="1"/>
              <a:t>numită</a:t>
            </a:r>
            <a:r>
              <a:rPr lang="en-US" sz="2400" dirty="0"/>
              <a:t> </a:t>
            </a:r>
            <a:r>
              <a:rPr lang="en-US" sz="2400" b="1" dirty="0" err="1"/>
              <a:t>adresă</a:t>
            </a:r>
            <a:r>
              <a:rPr lang="en-US" sz="2400" b="1" dirty="0"/>
              <a:t> IP</a:t>
            </a:r>
            <a:r>
              <a:rPr lang="en-US" sz="2400" dirty="0"/>
              <a:t>:</a:t>
            </a:r>
          </a:p>
          <a:p>
            <a:pPr marL="742950" lvl="1" indent="-285750"/>
            <a:r>
              <a:rPr lang="en-US" sz="2200" dirty="0" err="1"/>
              <a:t>Adresele</a:t>
            </a:r>
            <a:r>
              <a:rPr lang="en-US" sz="2200" dirty="0"/>
              <a:t> MAC (de </a:t>
            </a:r>
            <a:r>
              <a:rPr lang="en-US" sz="2200" dirty="0" err="1"/>
              <a:t>nivel</a:t>
            </a:r>
            <a:r>
              <a:rPr lang="en-US" sz="2200" dirty="0"/>
              <a:t> 2) au </a:t>
            </a:r>
            <a:r>
              <a:rPr lang="en-US" sz="2200" dirty="0" err="1"/>
              <a:t>semnificație</a:t>
            </a:r>
            <a:r>
              <a:rPr lang="en-US" sz="2200" dirty="0"/>
              <a:t> </a:t>
            </a:r>
            <a:r>
              <a:rPr lang="en-US" sz="2200" dirty="0" err="1"/>
              <a:t>locală</a:t>
            </a:r>
            <a:r>
              <a:rPr lang="en-US" sz="2200" dirty="0"/>
              <a:t>, </a:t>
            </a:r>
            <a:r>
              <a:rPr lang="en-US" sz="2200" dirty="0" err="1"/>
              <a:t>practic</a:t>
            </a:r>
            <a:r>
              <a:rPr lang="en-US" sz="2200" dirty="0"/>
              <a:t> </a:t>
            </a:r>
            <a:r>
              <a:rPr lang="en-US" sz="2200" dirty="0" err="1"/>
              <a:t>toate</a:t>
            </a:r>
            <a:r>
              <a:rPr lang="en-US" sz="2200" dirty="0"/>
              <a:t> </a:t>
            </a:r>
            <a:r>
              <a:rPr lang="en-US" sz="2200" dirty="0" err="1"/>
              <a:t>calculatoarele</a:t>
            </a:r>
            <a:r>
              <a:rPr lang="en-US" sz="2200" dirty="0"/>
              <a:t> sunt </a:t>
            </a:r>
            <a:r>
              <a:rPr lang="en-US" sz="2200" dirty="0" err="1"/>
              <a:t>în</a:t>
            </a:r>
            <a:r>
              <a:rPr lang="en-US" sz="2200" dirty="0"/>
              <a:t> </a:t>
            </a:r>
            <a:r>
              <a:rPr lang="en-US" sz="2200" dirty="0" err="1"/>
              <a:t>aceeași</a:t>
            </a:r>
            <a:r>
              <a:rPr lang="en-US" sz="2200" dirty="0"/>
              <a:t> </a:t>
            </a:r>
            <a:r>
              <a:rPr lang="en-US" sz="2200" dirty="0" err="1"/>
              <a:t>rețea</a:t>
            </a:r>
            <a:r>
              <a:rPr lang="en-US" sz="2200" dirty="0"/>
              <a:t>;</a:t>
            </a:r>
          </a:p>
          <a:p>
            <a:pPr marL="742950" lvl="1" indent="-285750"/>
            <a:r>
              <a:rPr lang="en-US" sz="2200" dirty="0" err="1"/>
              <a:t>Adresele</a:t>
            </a:r>
            <a:r>
              <a:rPr lang="en-US" sz="2200" dirty="0"/>
              <a:t> IP au </a:t>
            </a:r>
            <a:r>
              <a:rPr lang="en-US" sz="2200" dirty="0" err="1"/>
              <a:t>semnificație</a:t>
            </a:r>
            <a:r>
              <a:rPr lang="en-US" sz="2200" dirty="0"/>
              <a:t> </a:t>
            </a:r>
            <a:r>
              <a:rPr lang="en-US" sz="2200" dirty="0" err="1"/>
              <a:t>globală</a:t>
            </a:r>
            <a:r>
              <a:rPr lang="en-US" sz="2200" dirty="0"/>
              <a:t>, </a:t>
            </a:r>
            <a:r>
              <a:rPr lang="en-US" sz="2200" dirty="0" err="1"/>
              <a:t>identificând</a:t>
            </a:r>
            <a:r>
              <a:rPr lang="en-US" sz="2200" dirty="0"/>
              <a:t> </a:t>
            </a:r>
            <a:r>
              <a:rPr lang="en-US" sz="2200" dirty="0" err="1"/>
              <a:t>atât</a:t>
            </a:r>
            <a:r>
              <a:rPr lang="en-US" sz="2200" dirty="0"/>
              <a:t> </a:t>
            </a:r>
            <a:r>
              <a:rPr lang="en-US" sz="2200" dirty="0" err="1"/>
              <a:t>calculatorul</a:t>
            </a:r>
            <a:r>
              <a:rPr lang="en-US" sz="2200" dirty="0"/>
              <a:t> </a:t>
            </a:r>
            <a:r>
              <a:rPr lang="en-US" sz="2200" dirty="0" err="1"/>
              <a:t>cât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rețeaua</a:t>
            </a:r>
            <a:r>
              <a:rPr lang="en-US" sz="2200" dirty="0"/>
              <a:t> din care face </a:t>
            </a:r>
            <a:r>
              <a:rPr lang="en-US" sz="2200" dirty="0" err="1"/>
              <a:t>parte</a:t>
            </a:r>
            <a:r>
              <a:rPr lang="en-US" sz="2200" dirty="0"/>
              <a:t>.</a:t>
            </a:r>
          </a:p>
          <a:p>
            <a:pPr marL="285750" indent="-285750"/>
            <a:r>
              <a:rPr lang="en-US" sz="2400" dirty="0" err="1"/>
              <a:t>Adaugă</a:t>
            </a:r>
            <a:r>
              <a:rPr lang="en-US" sz="2400" dirty="0"/>
              <a:t> </a:t>
            </a:r>
            <a:r>
              <a:rPr lang="en-US" sz="2400" dirty="0" err="1"/>
              <a:t>informația</a:t>
            </a:r>
            <a:r>
              <a:rPr lang="en-US" sz="2400" dirty="0"/>
              <a:t> de </a:t>
            </a:r>
            <a:r>
              <a:rPr lang="en-US" sz="2400" dirty="0" err="1"/>
              <a:t>adresare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încapsulare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pachate</a:t>
            </a:r>
            <a:r>
              <a:rPr lang="en-US" sz="2400" dirty="0"/>
              <a:t>;</a:t>
            </a:r>
          </a:p>
          <a:p>
            <a:pPr marL="285750" indent="-285750"/>
            <a:r>
              <a:rPr lang="en-US" sz="2400" dirty="0"/>
              <a:t>Pe </a:t>
            </a:r>
            <a:r>
              <a:rPr lang="en-US" sz="2400" dirty="0" err="1"/>
              <a:t>baza</a:t>
            </a:r>
            <a:r>
              <a:rPr lang="en-US" sz="2400" dirty="0"/>
              <a:t> </a:t>
            </a:r>
            <a:r>
              <a:rPr lang="en-US" sz="2400" dirty="0" err="1"/>
              <a:t>informației</a:t>
            </a:r>
            <a:r>
              <a:rPr lang="en-US" sz="2400" dirty="0"/>
              <a:t> de </a:t>
            </a:r>
            <a:r>
              <a:rPr lang="en-US" sz="2400" dirty="0" err="1"/>
              <a:t>adresare</a:t>
            </a:r>
            <a:r>
              <a:rPr lang="en-US" sz="2400" dirty="0"/>
              <a:t> </a:t>
            </a:r>
            <a:r>
              <a:rPr lang="en-US" sz="2400" dirty="0" err="1"/>
              <a:t>conținută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antetul</a:t>
            </a:r>
            <a:r>
              <a:rPr lang="en-US" sz="2400" dirty="0"/>
              <a:t> IP se </a:t>
            </a:r>
            <a:r>
              <a:rPr lang="en-US" sz="2400" dirty="0" err="1"/>
              <a:t>realizează</a:t>
            </a:r>
            <a:r>
              <a:rPr lang="en-US" sz="2400" dirty="0"/>
              <a:t> </a:t>
            </a:r>
            <a:r>
              <a:rPr lang="en-US" sz="2400" dirty="0" err="1"/>
              <a:t>dirijarea</a:t>
            </a:r>
            <a:r>
              <a:rPr lang="en-US" sz="2400" dirty="0"/>
              <a:t> </a:t>
            </a:r>
            <a:r>
              <a:rPr lang="en-US" sz="2400" dirty="0" err="1"/>
              <a:t>traficului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Internet;</a:t>
            </a:r>
          </a:p>
          <a:p>
            <a:pPr marL="285750" indent="-285750"/>
            <a:r>
              <a:rPr lang="en-US" sz="2400" dirty="0" err="1"/>
              <a:t>Protocolul</a:t>
            </a:r>
            <a:r>
              <a:rPr lang="en-US" sz="2400" dirty="0"/>
              <a:t> IPv4 a stat </a:t>
            </a:r>
            <a:r>
              <a:rPr lang="en-US" sz="2400" dirty="0" err="1"/>
              <a:t>inițial</a:t>
            </a:r>
            <a:r>
              <a:rPr lang="en-US" sz="2400" dirty="0"/>
              <a:t> la </a:t>
            </a:r>
            <a:r>
              <a:rPr lang="en-US" sz="2400" dirty="0" err="1"/>
              <a:t>baza</a:t>
            </a:r>
            <a:r>
              <a:rPr lang="en-US" sz="2400" dirty="0"/>
              <a:t> </a:t>
            </a:r>
            <a:r>
              <a:rPr lang="en-US" sz="2400" dirty="0" err="1"/>
              <a:t>Internetului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continuare</a:t>
            </a:r>
            <a:r>
              <a:rPr lang="en-US" sz="2400" dirty="0"/>
              <a:t> </a:t>
            </a:r>
            <a:r>
              <a:rPr lang="en-US" sz="2400" dirty="0" err="1"/>
              <a:t>cea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populară</a:t>
            </a:r>
            <a:r>
              <a:rPr lang="en-US" sz="2400" dirty="0"/>
              <a:t> </a:t>
            </a:r>
            <a:r>
              <a:rPr lang="en-US" sz="2400" dirty="0" err="1"/>
              <a:t>versiune</a:t>
            </a:r>
            <a:r>
              <a:rPr lang="en-US" sz="2400" dirty="0"/>
              <a:t>;</a:t>
            </a:r>
          </a:p>
          <a:p>
            <a:pPr marL="285750" indent="-285750"/>
            <a:r>
              <a:rPr lang="en-US" sz="2400" dirty="0"/>
              <a:t>IPv6 </a:t>
            </a:r>
            <a:r>
              <a:rPr lang="en-US" sz="2400" dirty="0" err="1"/>
              <a:t>rezolvă</a:t>
            </a:r>
            <a:r>
              <a:rPr lang="en-US" sz="2400" dirty="0"/>
              <a:t> </a:t>
            </a:r>
            <a:r>
              <a:rPr lang="en-US" sz="2400" dirty="0" err="1"/>
              <a:t>problema</a:t>
            </a:r>
            <a:r>
              <a:rPr lang="en-US" sz="2400" dirty="0"/>
              <a:t> </a:t>
            </a:r>
            <a:r>
              <a:rPr lang="en-US" sz="2400" dirty="0" err="1"/>
              <a:t>spațiului</a:t>
            </a:r>
            <a:r>
              <a:rPr lang="en-US" sz="2400" dirty="0"/>
              <a:t> </a:t>
            </a:r>
            <a:r>
              <a:rPr lang="en-US" sz="2400" dirty="0" err="1"/>
              <a:t>limitat</a:t>
            </a:r>
            <a:r>
              <a:rPr lang="en-US" sz="2400" dirty="0"/>
              <a:t> de </a:t>
            </a:r>
            <a:r>
              <a:rPr lang="en-US" sz="2400" dirty="0" err="1"/>
              <a:t>adrese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aduce</a:t>
            </a:r>
            <a:r>
              <a:rPr lang="en-US" sz="2400" dirty="0"/>
              <a:t> o </a:t>
            </a:r>
            <a:r>
              <a:rPr lang="en-US" sz="2400" dirty="0" err="1"/>
              <a:t>serie</a:t>
            </a:r>
            <a:r>
              <a:rPr lang="en-US" sz="2400" dirty="0"/>
              <a:t> de </a:t>
            </a:r>
            <a:r>
              <a:rPr lang="en-US" sz="2400" dirty="0" err="1"/>
              <a:t>optimizări</a:t>
            </a:r>
            <a:r>
              <a:rPr lang="en-US" sz="2400" dirty="0"/>
              <a:t> </a:t>
            </a:r>
            <a:r>
              <a:rPr lang="en-US" sz="2400" dirty="0" err="1"/>
              <a:t>suplimentare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9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Împărțirea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Subrețele</a:t>
            </a:r>
            <a:r>
              <a:rPr lang="en-US" dirty="0"/>
              <a:t> IPv6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74429" y="1733106"/>
            <a:ext cx="12043144" cy="48165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dirty="0" err="1"/>
              <a:t>Similară</a:t>
            </a:r>
            <a:r>
              <a:rPr lang="en-US" sz="2600" dirty="0"/>
              <a:t> </a:t>
            </a:r>
            <a:r>
              <a:rPr lang="en-US" sz="2600" dirty="0" err="1"/>
              <a:t>împărțirii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cazul</a:t>
            </a:r>
            <a:r>
              <a:rPr lang="en-US" sz="2600" dirty="0"/>
              <a:t> IPv4 la </a:t>
            </a:r>
            <a:r>
              <a:rPr lang="en-US" sz="2600" dirty="0" err="1"/>
              <a:t>nivel</a:t>
            </a:r>
            <a:r>
              <a:rPr lang="en-US" sz="2600" dirty="0"/>
              <a:t> de bit;</a:t>
            </a:r>
          </a:p>
          <a:p>
            <a:pPr marL="285750" indent="-285750"/>
            <a:r>
              <a:rPr lang="en-US" sz="2600" dirty="0" err="1"/>
              <a:t>Datorită</a:t>
            </a:r>
            <a:r>
              <a:rPr lang="en-US" sz="2600" dirty="0"/>
              <a:t> </a:t>
            </a:r>
            <a:r>
              <a:rPr lang="en-US" sz="2600" dirty="0" err="1"/>
              <a:t>numărului</a:t>
            </a:r>
            <a:r>
              <a:rPr lang="en-US" sz="2600" dirty="0"/>
              <a:t> mare de </a:t>
            </a:r>
            <a:r>
              <a:rPr lang="en-US" sz="2600" dirty="0" err="1"/>
              <a:t>adrese</a:t>
            </a:r>
            <a:r>
              <a:rPr lang="en-US" sz="2600" dirty="0"/>
              <a:t>, poate fi </a:t>
            </a:r>
            <a:r>
              <a:rPr lang="en-US" sz="2600" dirty="0" err="1"/>
              <a:t>folosită</a:t>
            </a:r>
            <a:r>
              <a:rPr lang="en-US" sz="2600" dirty="0"/>
              <a:t> </a:t>
            </a:r>
            <a:r>
              <a:rPr lang="en-US" sz="2600" dirty="0" err="1"/>
              <a:t>următoarea</a:t>
            </a:r>
            <a:r>
              <a:rPr lang="en-US" sz="2600" dirty="0"/>
              <a:t> </a:t>
            </a:r>
            <a:r>
              <a:rPr lang="en-US" sz="2600" dirty="0" err="1"/>
              <a:t>convenție</a:t>
            </a:r>
            <a:r>
              <a:rPr lang="en-US" sz="2600" dirty="0"/>
              <a:t>:</a:t>
            </a:r>
          </a:p>
          <a:p>
            <a:pPr marL="285750" indent="-285750"/>
            <a:endParaRPr lang="en-US" sz="2400" dirty="0"/>
          </a:p>
          <a:p>
            <a:pPr marL="285750" indent="-285750"/>
            <a:endParaRPr lang="en-US" sz="2400" dirty="0"/>
          </a:p>
          <a:p>
            <a:pPr marL="285750" indent="-285750"/>
            <a:endParaRPr lang="en-US" sz="2400" dirty="0"/>
          </a:p>
          <a:p>
            <a:pPr marL="285750" indent="-285750"/>
            <a:r>
              <a:rPr lang="en-US" sz="2400" dirty="0" err="1"/>
              <a:t>Procesul</a:t>
            </a:r>
            <a:r>
              <a:rPr lang="en-US" sz="2400" dirty="0"/>
              <a:t> de </a:t>
            </a:r>
            <a:r>
              <a:rPr lang="en-US" sz="2400" dirty="0" err="1"/>
              <a:t>împărțire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subrețele</a:t>
            </a:r>
            <a:br>
              <a:rPr lang="en-US" sz="2400" dirty="0"/>
            </a:br>
            <a:r>
              <a:rPr lang="en-US" sz="2400" dirty="0"/>
              <a:t>se </a:t>
            </a:r>
            <a:r>
              <a:rPr lang="en-US" sz="2400" dirty="0" err="1"/>
              <a:t>limitează</a:t>
            </a:r>
            <a:r>
              <a:rPr lang="en-US" sz="2400" dirty="0"/>
              <a:t> la </a:t>
            </a:r>
            <a:r>
              <a:rPr lang="en-US" sz="2400" dirty="0" err="1"/>
              <a:t>partea</a:t>
            </a:r>
            <a:r>
              <a:rPr lang="en-US" sz="2400" dirty="0"/>
              <a:t> de </a:t>
            </a:r>
            <a:r>
              <a:rPr lang="en-US" sz="2400" dirty="0" err="1"/>
              <a:t>rețea</a:t>
            </a:r>
            <a:r>
              <a:rPr lang="en-US" sz="2400" dirty="0"/>
              <a:t>;</a:t>
            </a:r>
          </a:p>
          <a:p>
            <a:pPr marL="285750" indent="-285750"/>
            <a:r>
              <a:rPr lang="en-US" sz="2400" dirty="0"/>
              <a:t>Ce </a:t>
            </a:r>
            <a:r>
              <a:rPr lang="en-US" sz="2400" dirty="0" err="1"/>
              <a:t>mască</a:t>
            </a:r>
            <a:r>
              <a:rPr lang="en-US" sz="2400" dirty="0"/>
              <a:t> are </a:t>
            </a:r>
            <a:r>
              <a:rPr lang="en-US" sz="2400" dirty="0" err="1"/>
              <a:t>adresa</a:t>
            </a:r>
            <a:r>
              <a:rPr lang="en-US" sz="2400" dirty="0"/>
              <a:t>  de </a:t>
            </a:r>
            <a:r>
              <a:rPr lang="en-US" sz="2400" dirty="0" err="1"/>
              <a:t>mai</a:t>
            </a:r>
            <a:r>
              <a:rPr lang="en-US" sz="2400" dirty="0"/>
              <a:t> sus?</a:t>
            </a:r>
          </a:p>
          <a:p>
            <a:pPr marL="285750" indent="-285750"/>
            <a:r>
              <a:rPr lang="en-US" sz="2400" b="1" dirty="0"/>
              <a:t>R</a:t>
            </a:r>
            <a:r>
              <a:rPr lang="en-US" sz="2400" dirty="0"/>
              <a:t>: /64.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116C7E-BD5F-26F7-878B-FA0D90E6F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24" y="2696994"/>
            <a:ext cx="6742280" cy="912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0B0EA-4642-3D79-616B-DE655AC79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596" y="3726108"/>
            <a:ext cx="7156216" cy="296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8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Împărțirea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Subrețele</a:t>
            </a:r>
            <a:r>
              <a:rPr lang="en-US" dirty="0"/>
              <a:t> IPv6 (II)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74429" y="1733106"/>
            <a:ext cx="12043144" cy="48165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dirty="0" err="1"/>
              <a:t>Cerință</a:t>
            </a:r>
            <a:r>
              <a:rPr lang="en-US" sz="2600" dirty="0"/>
              <a:t>:</a:t>
            </a:r>
            <a:br>
              <a:rPr lang="en-US" sz="2600" dirty="0"/>
            </a:br>
            <a:r>
              <a:rPr lang="en-US" sz="2600" dirty="0" err="1"/>
              <a:t>Să</a:t>
            </a:r>
            <a:r>
              <a:rPr lang="en-US" sz="2600" dirty="0"/>
              <a:t> se </a:t>
            </a:r>
            <a:r>
              <a:rPr lang="en-US" sz="2600" dirty="0" err="1"/>
              <a:t>impartă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32 de </a:t>
            </a:r>
            <a:r>
              <a:rPr lang="en-US" sz="2600" dirty="0" err="1"/>
              <a:t>subretețe</a:t>
            </a:r>
            <a:r>
              <a:rPr lang="en-US" sz="2600" dirty="0"/>
              <a:t> de </a:t>
            </a:r>
            <a:r>
              <a:rPr lang="en-US" sz="2600" dirty="0" err="1"/>
              <a:t>dimensiuni</a:t>
            </a:r>
            <a:r>
              <a:rPr lang="en-US" sz="2600" dirty="0"/>
              <a:t> </a:t>
            </a:r>
            <a:r>
              <a:rPr lang="en-US" sz="2600" dirty="0" err="1"/>
              <a:t>egale</a:t>
            </a:r>
            <a:r>
              <a:rPr lang="en-US" sz="2600" dirty="0"/>
              <a:t> </a:t>
            </a:r>
            <a:r>
              <a:rPr lang="en-US" sz="2600" dirty="0" err="1"/>
              <a:t>următoarea</a:t>
            </a:r>
            <a:r>
              <a:rPr lang="en-US" sz="2600" dirty="0"/>
              <a:t> </a:t>
            </a:r>
            <a:r>
              <a:rPr lang="en-US" sz="2600" dirty="0" err="1"/>
              <a:t>rețea</a:t>
            </a:r>
            <a:r>
              <a:rPr lang="en-US" sz="2600" dirty="0"/>
              <a:t>:</a:t>
            </a:r>
            <a:br>
              <a:rPr lang="en-US" sz="2600" dirty="0"/>
            </a:br>
            <a:endParaRPr lang="en-US" sz="2600" dirty="0"/>
          </a:p>
          <a:p>
            <a:pPr marL="285750" indent="-285750"/>
            <a:endParaRPr lang="en-US" sz="2600" dirty="0"/>
          </a:p>
          <a:p>
            <a:pPr marL="285750" indent="-285750"/>
            <a:r>
              <a:rPr lang="en-US" sz="2600" dirty="0" err="1"/>
              <a:t>Soluție</a:t>
            </a:r>
            <a:r>
              <a:rPr lang="en-US" sz="2600" dirty="0"/>
              <a:t>:</a:t>
            </a:r>
            <a:br>
              <a:rPr lang="en-US" sz="2600" dirty="0"/>
            </a:br>
            <a:r>
              <a:rPr lang="en-US" sz="2600" dirty="0"/>
              <a:t>32 de </a:t>
            </a:r>
            <a:r>
              <a:rPr lang="en-US" sz="2600" dirty="0" err="1"/>
              <a:t>subrețele</a:t>
            </a:r>
            <a:r>
              <a:rPr lang="en-US" sz="2600" dirty="0"/>
              <a:t> pot</a:t>
            </a:r>
            <a:br>
              <a:rPr lang="en-US" sz="2600" dirty="0"/>
            </a:br>
            <a:r>
              <a:rPr lang="en-US" sz="2600" dirty="0"/>
              <a:t>fi </a:t>
            </a:r>
            <a:r>
              <a:rPr lang="en-US" sz="2600" dirty="0" err="1"/>
              <a:t>codificate</a:t>
            </a:r>
            <a:r>
              <a:rPr lang="en-US" sz="2600" dirty="0"/>
              <a:t> cu 5 </a:t>
            </a:r>
            <a:r>
              <a:rPr lang="en-US" sz="2600" dirty="0" err="1"/>
              <a:t>biți</a:t>
            </a:r>
            <a:r>
              <a:rPr lang="en-US" sz="2600" dirty="0"/>
              <a:t>: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0FD48-2304-18ED-1F57-33DE7481B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44" y="2487490"/>
            <a:ext cx="8466667" cy="564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A1D347-9E23-A014-A8DF-71EEC16A3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473" y="3294474"/>
            <a:ext cx="6497461" cy="1019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4137A-056C-01B3-56C8-0C3747A49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473" y="4520528"/>
            <a:ext cx="5723696" cy="227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7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161D3B-6383-5008-E0D3-061BFF2A3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1520"/>
            <a:ext cx="12221183" cy="55164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383" y="15958"/>
            <a:ext cx="11353800" cy="1325563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Poanta</a:t>
            </a:r>
            <a:r>
              <a:rPr lang="en-US" altLang="en-US" dirty="0"/>
              <a:t> </a:t>
            </a:r>
            <a:r>
              <a:rPr lang="en-US" altLang="en-US" dirty="0" err="1"/>
              <a:t>cursului</a:t>
            </a:r>
            <a:endParaRPr lang="en-US" dirty="0"/>
          </a:p>
        </p:txBody>
      </p:sp>
      <p:pic>
        <p:nvPicPr>
          <p:cNvPr id="1026" name="Picture 2" descr="Boomerang Fu (日语, 韩语, 简体中文, 繁体中文, 英语)">
            <a:extLst>
              <a:ext uri="{FF2B5EF4-FFF2-40B4-BE49-F238E27FC236}">
                <a16:creationId xmlns:a16="http://schemas.microsoft.com/office/drawing/2014/main" id="{B7B9B39D-DBE9-4E8A-5774-C15A4F219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940" y="2535808"/>
            <a:ext cx="5823667" cy="3275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F633356-A135-2A95-0BC5-4B769AEB8781}"/>
              </a:ext>
            </a:extLst>
          </p:cNvPr>
          <p:cNvSpPr/>
          <p:nvPr/>
        </p:nvSpPr>
        <p:spPr>
          <a:xfrm>
            <a:off x="8355553" y="2886663"/>
            <a:ext cx="2507530" cy="620170"/>
          </a:xfrm>
          <a:prstGeom prst="wedgeRoundRectCallout">
            <a:avLst>
              <a:gd name="adj1" fmla="val 59646"/>
              <a:gd name="adj2" fmla="val -25797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Tot </a:t>
            </a:r>
            <a:r>
              <a:rPr lang="en-US" sz="2000" dirty="0" err="1">
                <a:solidFill>
                  <a:schemeClr val="tx1"/>
                </a:solidFill>
              </a:rPr>
              <a:t>încerc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scap</a:t>
            </a:r>
            <a:r>
              <a:rPr lang="en-US" sz="2000" dirty="0">
                <a:solidFill>
                  <a:schemeClr val="tx1"/>
                </a:solidFill>
              </a:rPr>
              <a:t> de </a:t>
            </a:r>
            <a:r>
              <a:rPr lang="en-US" sz="2000" dirty="0" err="1">
                <a:solidFill>
                  <a:schemeClr val="tx1"/>
                </a:solidFill>
              </a:rPr>
              <a:t>ăsta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dar</a:t>
            </a:r>
            <a:r>
              <a:rPr lang="en-US" sz="2000" dirty="0">
                <a:solidFill>
                  <a:schemeClr val="tx1"/>
                </a:solidFill>
              </a:rPr>
              <a:t> nu </a:t>
            </a:r>
            <a:r>
              <a:rPr lang="en-US" sz="2000" dirty="0" err="1">
                <a:solidFill>
                  <a:schemeClr val="tx1"/>
                </a:solidFill>
              </a:rPr>
              <a:t>reușesc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20A3F09-DF78-1B05-4119-B0C027254342}"/>
              </a:ext>
            </a:extLst>
          </p:cNvPr>
          <p:cNvSpPr/>
          <p:nvPr/>
        </p:nvSpPr>
        <p:spPr>
          <a:xfrm>
            <a:off x="8355554" y="3901676"/>
            <a:ext cx="1853676" cy="894932"/>
          </a:xfrm>
          <a:prstGeom prst="wedgeRoundRectCallout">
            <a:avLst>
              <a:gd name="adj1" fmla="val -61726"/>
              <a:gd name="adj2" fmla="val -13156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Atunci</a:t>
            </a:r>
            <a:r>
              <a:rPr lang="en-US" sz="2000" dirty="0">
                <a:solidFill>
                  <a:schemeClr val="tx1"/>
                </a:solidFill>
              </a:rPr>
              <a:t> nu-l </a:t>
            </a:r>
            <a:r>
              <a:rPr lang="en-US" sz="2000" dirty="0" err="1">
                <a:solidFill>
                  <a:schemeClr val="tx1"/>
                </a:solidFill>
              </a:rPr>
              <a:t>mai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trimite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către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127.0.0.1!</a:t>
            </a:r>
          </a:p>
        </p:txBody>
      </p:sp>
      <p:pic>
        <p:nvPicPr>
          <p:cNvPr id="8" name="Picture 7" descr="Family Home - 70129 | PLAYMOBIL®">
            <a:extLst>
              <a:ext uri="{FF2B5EF4-FFF2-40B4-BE49-F238E27FC236}">
                <a16:creationId xmlns:a16="http://schemas.microsoft.com/office/drawing/2014/main" id="{9FE999C8-47CB-621B-A24B-50BD79E20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5" y="1973144"/>
            <a:ext cx="6271699" cy="4390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DDD169-46F9-61F7-EE1E-AFB012844C98}"/>
              </a:ext>
            </a:extLst>
          </p:cNvPr>
          <p:cNvSpPr/>
          <p:nvPr/>
        </p:nvSpPr>
        <p:spPr>
          <a:xfrm rot="485347">
            <a:off x="2298400" y="3968336"/>
            <a:ext cx="11705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127.0.0.1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305D6F5-4D01-1332-3F70-06DAB4CF85C0}"/>
              </a:ext>
            </a:extLst>
          </p:cNvPr>
          <p:cNvSpPr/>
          <p:nvPr/>
        </p:nvSpPr>
        <p:spPr>
          <a:xfrm>
            <a:off x="284513" y="4039057"/>
            <a:ext cx="1564182" cy="620170"/>
          </a:xfrm>
          <a:prstGeom prst="wedgeRoundRectCallout">
            <a:avLst>
              <a:gd name="adj1" fmla="val -19165"/>
              <a:gd name="adj2" fmla="val 85166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Nicăieri</a:t>
            </a:r>
            <a:r>
              <a:rPr lang="en-US" sz="2000" dirty="0">
                <a:solidFill>
                  <a:schemeClr val="tx1"/>
                </a:solidFill>
              </a:rPr>
              <a:t> nu-</a:t>
            </a:r>
            <a:r>
              <a:rPr lang="en-US" sz="2000" dirty="0" err="1">
                <a:solidFill>
                  <a:schemeClr val="tx1"/>
                </a:solidFill>
              </a:rPr>
              <a:t>i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ca aici…</a:t>
            </a:r>
          </a:p>
        </p:txBody>
      </p:sp>
    </p:spTree>
    <p:extLst>
      <p:ext uri="{BB962C8B-B14F-4D97-AF65-F5344CB8AC3E}">
        <p14:creationId xmlns:p14="http://schemas.microsoft.com/office/powerpoint/2010/main" val="135748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977DE14-9880-705E-6882-164A541E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800" dirty="0" err="1">
                <a:solidFill>
                  <a:schemeClr val="bg1"/>
                </a:solidFill>
              </a:rPr>
              <a:t>Vă</a:t>
            </a:r>
            <a:r>
              <a:rPr lang="en-US" altLang="en-US" sz="4800" dirty="0">
                <a:solidFill>
                  <a:schemeClr val="bg1"/>
                </a:solidFill>
              </a:rPr>
              <a:t> </a:t>
            </a:r>
            <a:r>
              <a:rPr lang="en-US" altLang="en-US" sz="4800" dirty="0" err="1">
                <a:solidFill>
                  <a:schemeClr val="bg1"/>
                </a:solidFill>
              </a:rPr>
              <a:t>mulțumesc</a:t>
            </a:r>
            <a:r>
              <a:rPr lang="en-US" altLang="en-US" sz="4800" dirty="0">
                <a:solidFill>
                  <a:schemeClr val="bg1"/>
                </a:solidFill>
              </a:rPr>
              <a:t>!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1432317-045A-B767-4304-FAB0C3E2EBD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>
                <a:solidFill>
                  <a:schemeClr val="bg1"/>
                </a:solidFill>
              </a:rPr>
              <a:t>Ne </a:t>
            </a:r>
            <a:r>
              <a:rPr lang="en-US" altLang="en-US" sz="2400" dirty="0" err="1">
                <a:solidFill>
                  <a:schemeClr val="bg1"/>
                </a:solidFill>
              </a:rPr>
              <a:t>vedem</a:t>
            </a:r>
            <a:r>
              <a:rPr lang="en-US" altLang="en-US" sz="2400" dirty="0">
                <a:solidFill>
                  <a:schemeClr val="bg1"/>
                </a:solidFill>
              </a:rPr>
              <a:t> la </a:t>
            </a:r>
            <a:r>
              <a:rPr lang="en-US" altLang="en-US" sz="2400" dirty="0" err="1">
                <a:solidFill>
                  <a:schemeClr val="bg1"/>
                </a:solidFill>
              </a:rPr>
              <a:t>cursul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următor</a:t>
            </a:r>
            <a:r>
              <a:rPr lang="en-US" altLang="en-US" sz="2400" dirty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AC83B36C-90A7-3772-68DF-6ABDFECAF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" t="7504" r="11436" b="5434"/>
          <a:stretch>
            <a:fillRect/>
          </a:stretch>
        </p:blipFill>
        <p:spPr bwMode="auto">
          <a:xfrm>
            <a:off x="4187824" y="2103439"/>
            <a:ext cx="3816351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38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Formatul</a:t>
            </a:r>
            <a:r>
              <a:rPr lang="en-US" dirty="0"/>
              <a:t> </a:t>
            </a:r>
            <a:r>
              <a:rPr lang="en-US" dirty="0" err="1"/>
              <a:t>pachetului</a:t>
            </a:r>
            <a:r>
              <a:rPr lang="en-US" dirty="0"/>
              <a:t> IPv4</a:t>
            </a:r>
          </a:p>
        </p:txBody>
      </p:sp>
      <p:pic>
        <p:nvPicPr>
          <p:cNvPr id="1026" name="Picture 2" descr="Internet Protocol version 4 - Wikipedia">
            <a:extLst>
              <a:ext uri="{FF2B5EF4-FFF2-40B4-BE49-F238E27FC236}">
                <a16:creationId xmlns:a16="http://schemas.microsoft.com/office/drawing/2014/main" id="{F0DFEEFF-FDD3-3C9E-62A9-E1919C015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2102725"/>
            <a:ext cx="9169400" cy="41797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893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Formatul</a:t>
            </a:r>
            <a:r>
              <a:rPr lang="en-US" dirty="0"/>
              <a:t> </a:t>
            </a:r>
            <a:r>
              <a:rPr lang="en-US" dirty="0" err="1"/>
              <a:t>pachetului</a:t>
            </a:r>
            <a:r>
              <a:rPr lang="en-US" dirty="0"/>
              <a:t> IPv4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531088"/>
            <a:ext cx="12192000" cy="5310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200" b="1" dirty="0"/>
              <a:t>Version</a:t>
            </a:r>
            <a:r>
              <a:rPr lang="en-US" sz="2200" dirty="0"/>
              <a:t>  (4 </a:t>
            </a:r>
            <a:r>
              <a:rPr lang="en-US" sz="2200" dirty="0" err="1"/>
              <a:t>biți</a:t>
            </a:r>
            <a:r>
              <a:rPr lang="en-US" sz="2200" dirty="0"/>
              <a:t>): are </a:t>
            </a:r>
            <a:r>
              <a:rPr lang="en-US" sz="2200" dirty="0" err="1"/>
              <a:t>întotdeauna</a:t>
            </a:r>
            <a:r>
              <a:rPr lang="en-US" sz="2200" dirty="0"/>
              <a:t> </a:t>
            </a:r>
            <a:r>
              <a:rPr lang="en-US" sz="2200" dirty="0" err="1"/>
              <a:t>valoarea</a:t>
            </a:r>
            <a:r>
              <a:rPr lang="en-US" sz="2200" dirty="0"/>
              <a:t> 4;</a:t>
            </a:r>
          </a:p>
          <a:p>
            <a:pPr marL="285750" indent="-285750"/>
            <a:r>
              <a:rPr lang="en-US" sz="2200" b="1" dirty="0"/>
              <a:t>Internet Header Length</a:t>
            </a:r>
            <a:r>
              <a:rPr lang="en-US" sz="2200" dirty="0"/>
              <a:t> (IHL, 4 </a:t>
            </a:r>
            <a:r>
              <a:rPr lang="en-US" sz="2200" dirty="0" err="1"/>
              <a:t>biți</a:t>
            </a:r>
            <a:r>
              <a:rPr lang="en-US" sz="2200" dirty="0"/>
              <a:t>): </a:t>
            </a:r>
            <a:r>
              <a:rPr lang="en-US" sz="2200" dirty="0" err="1"/>
              <a:t>lungimea</a:t>
            </a:r>
            <a:r>
              <a:rPr lang="en-US" sz="2200" dirty="0"/>
              <a:t> header-</a:t>
            </a:r>
            <a:r>
              <a:rPr lang="en-US" sz="2200" dirty="0" err="1"/>
              <a:t>ului</a:t>
            </a:r>
            <a:r>
              <a:rPr lang="en-US" sz="2200" dirty="0"/>
              <a:t> </a:t>
            </a:r>
            <a:r>
              <a:rPr lang="en-US" sz="2200" dirty="0" err="1"/>
              <a:t>în</a:t>
            </a:r>
            <a:r>
              <a:rPr lang="en-US" sz="2200" dirty="0"/>
              <a:t> </a:t>
            </a:r>
            <a:r>
              <a:rPr lang="en-US" sz="2200" dirty="0" err="1"/>
              <a:t>unități</a:t>
            </a:r>
            <a:r>
              <a:rPr lang="en-US" sz="2200" dirty="0"/>
              <a:t> de 32 de </a:t>
            </a:r>
            <a:r>
              <a:rPr lang="en-US" sz="2200" dirty="0" err="1"/>
              <a:t>biți</a:t>
            </a:r>
            <a:r>
              <a:rPr lang="en-US" sz="2200" dirty="0"/>
              <a:t>;</a:t>
            </a:r>
          </a:p>
          <a:p>
            <a:pPr marL="285750" indent="-285750"/>
            <a:r>
              <a:rPr lang="en-US" sz="2200" b="1" dirty="0"/>
              <a:t>Differentiated Service Code Point</a:t>
            </a:r>
            <a:r>
              <a:rPr lang="en-US" sz="2200" dirty="0"/>
              <a:t> (DSCP, 6 </a:t>
            </a:r>
            <a:r>
              <a:rPr lang="en-US" sz="2200" dirty="0" err="1"/>
              <a:t>biți</a:t>
            </a:r>
            <a:r>
              <a:rPr lang="en-US" sz="2200" dirty="0"/>
              <a:t>): </a:t>
            </a:r>
            <a:r>
              <a:rPr lang="en-US" sz="2200" dirty="0" err="1"/>
              <a:t>identifică</a:t>
            </a:r>
            <a:r>
              <a:rPr lang="en-US" sz="2200" dirty="0"/>
              <a:t> </a:t>
            </a:r>
            <a:r>
              <a:rPr lang="en-US" sz="2200" dirty="0" err="1"/>
              <a:t>serviciul</a:t>
            </a:r>
            <a:r>
              <a:rPr lang="en-US" sz="2200" dirty="0"/>
              <a:t> </a:t>
            </a:r>
            <a:r>
              <a:rPr lang="en-US" sz="2200" dirty="0" err="1"/>
              <a:t>transmis</a:t>
            </a:r>
            <a:r>
              <a:rPr lang="en-US" sz="2200" dirty="0"/>
              <a:t> </a:t>
            </a:r>
            <a:r>
              <a:rPr lang="en-US" sz="2200" dirty="0" err="1"/>
              <a:t>peste</a:t>
            </a:r>
            <a:r>
              <a:rPr lang="en-US" sz="2200" dirty="0"/>
              <a:t> IP </a:t>
            </a:r>
            <a:r>
              <a:rPr lang="en-US" sz="2200" dirty="0" err="1"/>
              <a:t>și</a:t>
            </a:r>
            <a:r>
              <a:rPr lang="en-US" sz="2200" dirty="0"/>
              <a:t> se </a:t>
            </a:r>
            <a:r>
              <a:rPr lang="en-US" sz="2200" dirty="0" err="1"/>
              <a:t>utilizează</a:t>
            </a:r>
            <a:r>
              <a:rPr lang="en-US" sz="2200" dirty="0"/>
              <a:t> </a:t>
            </a:r>
            <a:r>
              <a:rPr lang="en-US" sz="2200" dirty="0" err="1"/>
              <a:t>în</a:t>
            </a:r>
            <a:r>
              <a:rPr lang="en-US" sz="2200" dirty="0"/>
              <a:t> </a:t>
            </a:r>
            <a:r>
              <a:rPr lang="en-US" sz="2200" dirty="0" err="1"/>
              <a:t>mecanisme</a:t>
            </a:r>
            <a:r>
              <a:rPr lang="en-US" sz="2200" dirty="0"/>
              <a:t> de Quality of Service;</a:t>
            </a:r>
          </a:p>
          <a:p>
            <a:pPr marL="285750" indent="-285750"/>
            <a:r>
              <a:rPr lang="en-US" sz="2200" b="1" dirty="0"/>
              <a:t>Explicit Congestion Notification</a:t>
            </a:r>
            <a:r>
              <a:rPr lang="en-US" sz="2200" dirty="0"/>
              <a:t> (ECN, 2 </a:t>
            </a:r>
            <a:r>
              <a:rPr lang="en-US" sz="2200" dirty="0" err="1"/>
              <a:t>biți</a:t>
            </a:r>
            <a:r>
              <a:rPr lang="en-US" sz="2200" dirty="0"/>
              <a:t>);</a:t>
            </a:r>
          </a:p>
          <a:p>
            <a:pPr marL="285750" indent="-285750"/>
            <a:r>
              <a:rPr lang="en-US" sz="2200" b="1" dirty="0"/>
              <a:t>Total Length</a:t>
            </a:r>
            <a:r>
              <a:rPr lang="en-US" sz="2200" dirty="0"/>
              <a:t> (16 </a:t>
            </a:r>
            <a:r>
              <a:rPr lang="en-US" sz="2200" dirty="0" err="1"/>
              <a:t>biți</a:t>
            </a:r>
            <a:r>
              <a:rPr lang="en-US" sz="2200" dirty="0"/>
              <a:t>): </a:t>
            </a:r>
            <a:r>
              <a:rPr lang="en-US" sz="2200" dirty="0" err="1"/>
              <a:t>lungimea</a:t>
            </a:r>
            <a:r>
              <a:rPr lang="en-US" sz="2200" dirty="0"/>
              <a:t> </a:t>
            </a:r>
            <a:r>
              <a:rPr lang="en-US" sz="2200" dirty="0" err="1"/>
              <a:t>totală</a:t>
            </a:r>
            <a:r>
              <a:rPr lang="en-US" sz="2200" dirty="0"/>
              <a:t> a header-</a:t>
            </a:r>
            <a:r>
              <a:rPr lang="en-US" sz="2200" dirty="0" err="1"/>
              <a:t>ului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datelor</a:t>
            </a:r>
            <a:r>
              <a:rPr lang="en-US" sz="2200" dirty="0"/>
              <a:t>;</a:t>
            </a:r>
          </a:p>
          <a:p>
            <a:pPr marL="285750" indent="-285750"/>
            <a:r>
              <a:rPr lang="en-US" sz="2200" b="1" dirty="0"/>
              <a:t>Identification</a:t>
            </a:r>
            <a:r>
              <a:rPr lang="en-US" sz="2200" dirty="0"/>
              <a:t> (16 </a:t>
            </a:r>
            <a:r>
              <a:rPr lang="en-US" sz="2200" dirty="0" err="1"/>
              <a:t>biți</a:t>
            </a:r>
            <a:r>
              <a:rPr lang="en-US" sz="2200" dirty="0"/>
              <a:t>): </a:t>
            </a:r>
            <a:r>
              <a:rPr lang="en-US" sz="2200" dirty="0" err="1"/>
              <a:t>identifică</a:t>
            </a:r>
            <a:r>
              <a:rPr lang="en-US" sz="2200" dirty="0"/>
              <a:t> </a:t>
            </a:r>
            <a:r>
              <a:rPr lang="en-US" sz="2200" dirty="0" err="1"/>
              <a:t>toate</a:t>
            </a:r>
            <a:r>
              <a:rPr lang="en-US" sz="2200" dirty="0"/>
              <a:t> </a:t>
            </a:r>
            <a:r>
              <a:rPr lang="en-US" sz="2200" dirty="0" err="1"/>
              <a:t>pachetele</a:t>
            </a:r>
            <a:r>
              <a:rPr lang="en-US" sz="2200" dirty="0"/>
              <a:t> </a:t>
            </a:r>
            <a:r>
              <a:rPr lang="en-US" sz="2200" dirty="0" err="1"/>
              <a:t>unui</a:t>
            </a:r>
            <a:r>
              <a:rPr lang="en-US" sz="2200" dirty="0"/>
              <a:t> segment / </a:t>
            </a:r>
            <a:r>
              <a:rPr lang="en-US" sz="2200" dirty="0" err="1"/>
              <a:t>datagramă</a:t>
            </a:r>
            <a:r>
              <a:rPr lang="en-US" sz="2200" dirty="0"/>
              <a:t>;</a:t>
            </a:r>
          </a:p>
          <a:p>
            <a:pPr marL="285750" indent="-285750"/>
            <a:r>
              <a:rPr lang="en-US" sz="2200" b="1" dirty="0"/>
              <a:t>Flags</a:t>
            </a:r>
            <a:r>
              <a:rPr lang="en-US" sz="2200" dirty="0"/>
              <a:t> (3 </a:t>
            </a:r>
            <a:r>
              <a:rPr lang="en-US" sz="2200" dirty="0" err="1"/>
              <a:t>biți</a:t>
            </a:r>
            <a:r>
              <a:rPr lang="en-US" sz="2200" dirty="0"/>
              <a:t>): </a:t>
            </a:r>
            <a:r>
              <a:rPr lang="en-US" sz="2200" dirty="0" err="1"/>
              <a:t>utilizate</a:t>
            </a:r>
            <a:r>
              <a:rPr lang="en-US" sz="2200" dirty="0"/>
              <a:t> </a:t>
            </a:r>
            <a:r>
              <a:rPr lang="en-US" sz="2200" dirty="0" err="1"/>
              <a:t>în</a:t>
            </a:r>
            <a:r>
              <a:rPr lang="en-US" sz="2200" dirty="0"/>
              <a:t> </a:t>
            </a:r>
            <a:r>
              <a:rPr lang="en-US" sz="2200" dirty="0" err="1"/>
              <a:t>procesul</a:t>
            </a:r>
            <a:r>
              <a:rPr lang="en-US" sz="2200" dirty="0"/>
              <a:t> de </a:t>
            </a:r>
            <a:r>
              <a:rPr lang="en-US" sz="2200" dirty="0" err="1"/>
              <a:t>fragmentare</a:t>
            </a:r>
            <a:r>
              <a:rPr lang="en-US" sz="2200" dirty="0"/>
              <a:t>:</a:t>
            </a:r>
          </a:p>
          <a:p>
            <a:pPr marL="742950" lvl="1" indent="-285750"/>
            <a:r>
              <a:rPr lang="en-US" sz="2200" dirty="0" err="1"/>
              <a:t>Primul</a:t>
            </a:r>
            <a:r>
              <a:rPr lang="en-US" sz="2200" dirty="0"/>
              <a:t> bit </a:t>
            </a:r>
            <a:r>
              <a:rPr lang="en-US" sz="2200" dirty="0" err="1"/>
              <a:t>este</a:t>
            </a:r>
            <a:r>
              <a:rPr lang="en-US" sz="2200" dirty="0"/>
              <a:t> 0;</a:t>
            </a:r>
          </a:p>
          <a:p>
            <a:pPr marL="742950" lvl="1" indent="-285750"/>
            <a:r>
              <a:rPr lang="en-US" sz="2200" dirty="0"/>
              <a:t>DF – Don’t fragment;</a:t>
            </a:r>
          </a:p>
          <a:p>
            <a:pPr marL="742950" lvl="1" indent="-285750"/>
            <a:r>
              <a:rPr lang="en-US" sz="2200" dirty="0"/>
              <a:t>MF – More fragments.</a:t>
            </a:r>
          </a:p>
          <a:p>
            <a:pPr marL="285750" indent="-285750"/>
            <a:r>
              <a:rPr lang="en-US" sz="2200" b="1" dirty="0"/>
              <a:t>Fragment Offset</a:t>
            </a:r>
            <a:r>
              <a:rPr lang="en-US" sz="2200" dirty="0"/>
              <a:t> (14 </a:t>
            </a:r>
            <a:r>
              <a:rPr lang="en-US" sz="2200" dirty="0" err="1"/>
              <a:t>biți</a:t>
            </a:r>
            <a:r>
              <a:rPr lang="en-US" sz="2200" dirty="0"/>
              <a:t>): offset-</a:t>
            </a:r>
            <a:r>
              <a:rPr lang="en-US" sz="2200" dirty="0" err="1"/>
              <a:t>ul</a:t>
            </a:r>
            <a:r>
              <a:rPr lang="en-US" sz="2200" dirty="0"/>
              <a:t> </a:t>
            </a:r>
            <a:r>
              <a:rPr lang="en-US" sz="2200" dirty="0" err="1"/>
              <a:t>fragmentului</a:t>
            </a:r>
            <a:r>
              <a:rPr lang="en-US" sz="2200" dirty="0"/>
              <a:t> </a:t>
            </a:r>
            <a:r>
              <a:rPr lang="en-US" sz="2200" dirty="0" err="1"/>
              <a:t>curent</a:t>
            </a:r>
            <a:r>
              <a:rPr lang="en-US" sz="2200" dirty="0"/>
              <a:t> </a:t>
            </a:r>
            <a:r>
              <a:rPr lang="en-US" sz="2200" dirty="0" err="1"/>
              <a:t>în</a:t>
            </a:r>
            <a:r>
              <a:rPr lang="en-US" sz="2200" dirty="0"/>
              <a:t> segmental / </a:t>
            </a:r>
            <a:r>
              <a:rPr lang="en-US" sz="2200" dirty="0" err="1"/>
              <a:t>datagrama</a:t>
            </a:r>
            <a:r>
              <a:rPr lang="en-US" sz="2200" dirty="0"/>
              <a:t> </a:t>
            </a:r>
            <a:r>
              <a:rPr lang="en-US" sz="2200" dirty="0" err="1"/>
              <a:t>inițială</a:t>
            </a:r>
            <a:r>
              <a:rPr lang="en-US" sz="2200" dirty="0"/>
              <a:t>;</a:t>
            </a:r>
          </a:p>
          <a:p>
            <a:pPr marL="285750" indent="-285750"/>
            <a:r>
              <a:rPr lang="en-US" sz="2200" b="1" dirty="0"/>
              <a:t>Time to Live</a:t>
            </a:r>
            <a:r>
              <a:rPr lang="en-US" sz="2200" dirty="0"/>
              <a:t> (TTL, 8 </a:t>
            </a:r>
            <a:r>
              <a:rPr lang="en-US" sz="2200" dirty="0" err="1"/>
              <a:t>biți</a:t>
            </a:r>
            <a:r>
              <a:rPr lang="en-US" sz="2200" dirty="0"/>
              <a:t>): de </a:t>
            </a:r>
            <a:r>
              <a:rPr lang="en-US" sz="2200" dirty="0" err="1"/>
              <a:t>câte</a:t>
            </a:r>
            <a:r>
              <a:rPr lang="en-US" sz="2200" dirty="0"/>
              <a:t> </a:t>
            </a:r>
            <a:r>
              <a:rPr lang="en-US" sz="2200" dirty="0" err="1"/>
              <a:t>ori</a:t>
            </a:r>
            <a:r>
              <a:rPr lang="en-US" sz="2200" dirty="0"/>
              <a:t> </a:t>
            </a:r>
            <a:r>
              <a:rPr lang="en-US" sz="2200" dirty="0" err="1"/>
              <a:t>mai</a:t>
            </a:r>
            <a:r>
              <a:rPr lang="en-US" sz="2200" dirty="0"/>
              <a:t> poate fi </a:t>
            </a:r>
            <a:r>
              <a:rPr lang="en-US" sz="2200" dirty="0" err="1"/>
              <a:t>retransmis</a:t>
            </a:r>
            <a:r>
              <a:rPr lang="en-US" sz="2200" dirty="0"/>
              <a:t> </a:t>
            </a:r>
            <a:r>
              <a:rPr lang="en-US" sz="2200" dirty="0" err="1"/>
              <a:t>pachetul</a:t>
            </a:r>
            <a:r>
              <a:rPr lang="en-US" sz="2200" dirty="0"/>
              <a:t> (firewall-</a:t>
            </a:r>
            <a:r>
              <a:rPr lang="en-US" sz="2200" dirty="0" err="1"/>
              <a:t>ul</a:t>
            </a:r>
            <a:r>
              <a:rPr lang="en-US" sz="2200" dirty="0"/>
              <a:t> </a:t>
            </a:r>
            <a:r>
              <a:rPr lang="en-US" sz="2200" dirty="0" err="1"/>
              <a:t>blochează</a:t>
            </a:r>
            <a:r>
              <a:rPr lang="en-US" sz="2200" dirty="0"/>
              <a:t> cu TTL=1).</a:t>
            </a:r>
          </a:p>
          <a:p>
            <a:pPr marL="285750" indent="-285750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6112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Formatul</a:t>
            </a:r>
            <a:r>
              <a:rPr lang="en-US" dirty="0"/>
              <a:t> </a:t>
            </a:r>
            <a:r>
              <a:rPr lang="en-US" dirty="0" err="1"/>
              <a:t>pachetului</a:t>
            </a:r>
            <a:r>
              <a:rPr lang="en-US" dirty="0"/>
              <a:t> IPv6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1BEB400-8E7C-84D5-7F2A-75296F184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834" y="2084008"/>
            <a:ext cx="9284332" cy="4275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818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Formatul</a:t>
            </a:r>
            <a:r>
              <a:rPr lang="en-US" dirty="0"/>
              <a:t> </a:t>
            </a:r>
            <a:r>
              <a:rPr lang="en-US" dirty="0" err="1"/>
              <a:t>pachetului</a:t>
            </a:r>
            <a:r>
              <a:rPr lang="en-US" dirty="0"/>
              <a:t> IPv6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862666"/>
            <a:ext cx="12192000" cy="4979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200" dirty="0"/>
              <a:t>Este </a:t>
            </a:r>
            <a:r>
              <a:rPr lang="en-US" sz="2200" dirty="0" err="1"/>
              <a:t>utilizat</a:t>
            </a:r>
            <a:r>
              <a:rPr lang="en-US" sz="2200" dirty="0"/>
              <a:t> un header fix care poate </a:t>
            </a:r>
            <a:r>
              <a:rPr lang="en-US" sz="2200" dirty="0" err="1"/>
              <a:t>trimite</a:t>
            </a:r>
            <a:r>
              <a:rPr lang="en-US" sz="2200" dirty="0"/>
              <a:t> la o </a:t>
            </a:r>
            <a:r>
              <a:rPr lang="en-US" sz="2200" dirty="0" err="1"/>
              <a:t>serie</a:t>
            </a:r>
            <a:r>
              <a:rPr lang="en-US" sz="2200" dirty="0"/>
              <a:t> de </a:t>
            </a:r>
            <a:r>
              <a:rPr lang="en-US" sz="2200" dirty="0" err="1"/>
              <a:t>alte</a:t>
            </a:r>
            <a:r>
              <a:rPr lang="en-US" sz="2200" dirty="0"/>
              <a:t> </a:t>
            </a:r>
            <a:r>
              <a:rPr lang="en-US" sz="2200" dirty="0" err="1"/>
              <a:t>headere</a:t>
            </a:r>
            <a:r>
              <a:rPr lang="en-US" sz="2200" dirty="0"/>
              <a:t> care </a:t>
            </a:r>
            <a:r>
              <a:rPr lang="en-US" sz="2200" dirty="0" err="1"/>
              <a:t>extind</a:t>
            </a:r>
            <a:r>
              <a:rPr lang="en-US" sz="2200" dirty="0"/>
              <a:t> </a:t>
            </a:r>
            <a:r>
              <a:rPr lang="en-US" sz="2200" dirty="0" err="1"/>
              <a:t>definiția</a:t>
            </a:r>
            <a:r>
              <a:rPr lang="en-US" sz="2200" dirty="0"/>
              <a:t> </a:t>
            </a:r>
            <a:r>
              <a:rPr lang="en-US" sz="2200" dirty="0" err="1"/>
              <a:t>comunicației</a:t>
            </a:r>
            <a:r>
              <a:rPr lang="en-US" sz="2200" dirty="0"/>
              <a:t>;</a:t>
            </a:r>
          </a:p>
          <a:p>
            <a:pPr marL="285750" indent="-285750"/>
            <a:r>
              <a:rPr lang="en-US" sz="2200" b="1" dirty="0"/>
              <a:t>Version</a:t>
            </a:r>
            <a:r>
              <a:rPr lang="en-US" sz="2200" dirty="0"/>
              <a:t> (4 </a:t>
            </a:r>
            <a:r>
              <a:rPr lang="en-US" sz="2200" dirty="0" err="1"/>
              <a:t>biți</a:t>
            </a:r>
            <a:r>
              <a:rPr lang="en-US" sz="2200" dirty="0"/>
              <a:t>): are </a:t>
            </a:r>
            <a:r>
              <a:rPr lang="en-US" sz="2200" dirty="0" err="1"/>
              <a:t>valoarea</a:t>
            </a:r>
            <a:r>
              <a:rPr lang="en-US" sz="2200" dirty="0"/>
              <a:t> 6;</a:t>
            </a:r>
          </a:p>
          <a:p>
            <a:pPr marL="285750" indent="-285750"/>
            <a:r>
              <a:rPr lang="en-US" sz="2200" b="1" dirty="0"/>
              <a:t>Traffic Class</a:t>
            </a:r>
            <a:r>
              <a:rPr lang="en-US" sz="2200" dirty="0"/>
              <a:t>:</a:t>
            </a:r>
          </a:p>
          <a:p>
            <a:pPr marL="742950" lvl="1" indent="-285750"/>
            <a:r>
              <a:rPr lang="en-US" sz="2000" dirty="0"/>
              <a:t>6 </a:t>
            </a:r>
            <a:r>
              <a:rPr lang="en-US" sz="2000" dirty="0" err="1"/>
              <a:t>biți</a:t>
            </a:r>
            <a:r>
              <a:rPr lang="en-US" sz="2000" dirty="0"/>
              <a:t> pentru Differentiated Services;</a:t>
            </a:r>
          </a:p>
          <a:p>
            <a:pPr marL="742950" lvl="1" indent="-285750"/>
            <a:r>
              <a:rPr lang="en-US" sz="2000" dirty="0"/>
              <a:t>2 </a:t>
            </a:r>
            <a:r>
              <a:rPr lang="en-US" sz="2000" dirty="0" err="1"/>
              <a:t>biți</a:t>
            </a:r>
            <a:r>
              <a:rPr lang="en-US" sz="2000" dirty="0"/>
              <a:t> pentru Explicit Congestion Notification.</a:t>
            </a:r>
          </a:p>
          <a:p>
            <a:pPr marL="285750" indent="-285750"/>
            <a:r>
              <a:rPr lang="en-US" sz="2200" b="1" dirty="0"/>
              <a:t>Flow Label</a:t>
            </a:r>
            <a:r>
              <a:rPr lang="en-US" sz="2200" dirty="0"/>
              <a:t> (20 </a:t>
            </a:r>
            <a:r>
              <a:rPr lang="en-US" sz="2200" dirty="0" err="1"/>
              <a:t>biți</a:t>
            </a:r>
            <a:r>
              <a:rPr lang="en-US" sz="2200" dirty="0"/>
              <a:t>): poate </a:t>
            </a:r>
            <a:r>
              <a:rPr lang="en-US" sz="2200" dirty="0" err="1"/>
              <a:t>identifica</a:t>
            </a:r>
            <a:r>
              <a:rPr lang="en-US" sz="2200" dirty="0"/>
              <a:t> un flux de </a:t>
            </a:r>
            <a:r>
              <a:rPr lang="en-US" sz="2200" dirty="0" err="1"/>
              <a:t>comunicație</a:t>
            </a:r>
            <a:r>
              <a:rPr lang="en-US" sz="2200" dirty="0"/>
              <a:t>, </a:t>
            </a:r>
            <a:r>
              <a:rPr lang="en-US" sz="2200" dirty="0" err="1"/>
              <a:t>spre</a:t>
            </a:r>
            <a:r>
              <a:rPr lang="en-US" sz="2200" dirty="0"/>
              <a:t> </a:t>
            </a:r>
            <a:r>
              <a:rPr lang="en-US" sz="2200" dirty="0" err="1"/>
              <a:t>exemplu</a:t>
            </a:r>
            <a:r>
              <a:rPr lang="en-US" sz="2200" dirty="0"/>
              <a:t> o </a:t>
            </a:r>
            <a:r>
              <a:rPr lang="en-US" sz="2200" dirty="0" err="1"/>
              <a:t>conexiune</a:t>
            </a:r>
            <a:r>
              <a:rPr lang="en-US" sz="2200" dirty="0"/>
              <a:t> TCP;</a:t>
            </a:r>
          </a:p>
          <a:p>
            <a:pPr marL="285750" indent="-285750"/>
            <a:r>
              <a:rPr lang="en-US" sz="2200" b="1" dirty="0"/>
              <a:t>Payload Length</a:t>
            </a:r>
            <a:r>
              <a:rPr lang="en-US" sz="2200" dirty="0"/>
              <a:t> (16 </a:t>
            </a:r>
            <a:r>
              <a:rPr lang="en-US" sz="2200" dirty="0" err="1"/>
              <a:t>biți</a:t>
            </a:r>
            <a:r>
              <a:rPr lang="en-US" sz="2200" dirty="0"/>
              <a:t>): </a:t>
            </a:r>
            <a:r>
              <a:rPr lang="en-US" sz="2200" dirty="0" err="1"/>
              <a:t>lungimea</a:t>
            </a:r>
            <a:r>
              <a:rPr lang="en-US" sz="2200" dirty="0"/>
              <a:t> header-</a:t>
            </a:r>
            <a:r>
              <a:rPr lang="en-US" sz="2200" dirty="0" err="1"/>
              <a:t>elor</a:t>
            </a:r>
            <a:r>
              <a:rPr lang="en-US" sz="2200" dirty="0"/>
              <a:t> </a:t>
            </a:r>
            <a:r>
              <a:rPr lang="en-US" sz="2200" dirty="0" err="1"/>
              <a:t>suplimentare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a </a:t>
            </a:r>
            <a:r>
              <a:rPr lang="en-US" sz="2200" dirty="0" err="1"/>
              <a:t>datelor</a:t>
            </a:r>
            <a:r>
              <a:rPr lang="en-US" sz="2200" dirty="0"/>
              <a:t>;</a:t>
            </a:r>
          </a:p>
          <a:p>
            <a:pPr marL="285750" indent="-285750"/>
            <a:r>
              <a:rPr lang="en-US" sz="2200" b="1" dirty="0"/>
              <a:t>Next Header</a:t>
            </a:r>
            <a:r>
              <a:rPr lang="en-US" sz="2200" dirty="0"/>
              <a:t> (8 </a:t>
            </a:r>
            <a:r>
              <a:rPr lang="en-US" sz="2200" dirty="0" err="1"/>
              <a:t>biți</a:t>
            </a:r>
            <a:r>
              <a:rPr lang="en-US" sz="2200" dirty="0"/>
              <a:t>): </a:t>
            </a:r>
            <a:r>
              <a:rPr lang="en-US" sz="2200" dirty="0" err="1"/>
              <a:t>tipul</a:t>
            </a:r>
            <a:r>
              <a:rPr lang="en-US" sz="2200" dirty="0"/>
              <a:t> </a:t>
            </a:r>
            <a:r>
              <a:rPr lang="en-US" sz="2200" dirty="0" err="1"/>
              <a:t>următorului</a:t>
            </a:r>
            <a:r>
              <a:rPr lang="en-US" sz="2200" dirty="0"/>
              <a:t> header;</a:t>
            </a:r>
          </a:p>
          <a:p>
            <a:pPr marL="285750" indent="-285750"/>
            <a:r>
              <a:rPr lang="en-US" sz="2200" b="1" dirty="0"/>
              <a:t>Hop Limit </a:t>
            </a:r>
            <a:r>
              <a:rPr lang="en-US" sz="2200" dirty="0"/>
              <a:t>(8 </a:t>
            </a:r>
            <a:r>
              <a:rPr lang="en-US" sz="2200" dirty="0" err="1"/>
              <a:t>biți</a:t>
            </a:r>
            <a:r>
              <a:rPr lang="en-US" sz="2200" dirty="0"/>
              <a:t>): </a:t>
            </a:r>
            <a:r>
              <a:rPr lang="en-US" sz="2200" dirty="0" err="1"/>
              <a:t>echivalentul</a:t>
            </a:r>
            <a:r>
              <a:rPr lang="en-US" sz="2200" dirty="0"/>
              <a:t> Time to Live;</a:t>
            </a:r>
          </a:p>
          <a:p>
            <a:pPr marL="285750" indent="-285750"/>
            <a:r>
              <a:rPr lang="en-US" sz="2200" b="1" dirty="0"/>
              <a:t>Source Address </a:t>
            </a:r>
            <a:r>
              <a:rPr lang="en-US" sz="2200" dirty="0"/>
              <a:t>(128 </a:t>
            </a:r>
            <a:r>
              <a:rPr lang="en-US" sz="2200" dirty="0" err="1"/>
              <a:t>biți</a:t>
            </a:r>
            <a:r>
              <a:rPr lang="en-US" sz="2200" dirty="0"/>
              <a:t>): </a:t>
            </a:r>
            <a:r>
              <a:rPr lang="en-US" sz="2200" dirty="0" err="1"/>
              <a:t>adresa</a:t>
            </a:r>
            <a:r>
              <a:rPr lang="en-US" sz="2200" dirty="0"/>
              <a:t> </a:t>
            </a:r>
            <a:r>
              <a:rPr lang="en-US" sz="2200" dirty="0" err="1"/>
              <a:t>sursă</a:t>
            </a:r>
            <a:r>
              <a:rPr lang="en-US" sz="2200" dirty="0"/>
              <a:t>;</a:t>
            </a:r>
          </a:p>
          <a:p>
            <a:pPr marL="285750" indent="-285750"/>
            <a:r>
              <a:rPr lang="en-US" sz="2200" b="1" dirty="0"/>
              <a:t>Destination address </a:t>
            </a:r>
            <a:r>
              <a:rPr lang="en-US" sz="2200" dirty="0"/>
              <a:t>(128 </a:t>
            </a:r>
            <a:r>
              <a:rPr lang="en-US" sz="2200" dirty="0" err="1"/>
              <a:t>biți</a:t>
            </a:r>
            <a:r>
              <a:rPr lang="en-US" sz="2200" dirty="0"/>
              <a:t>): </a:t>
            </a:r>
            <a:r>
              <a:rPr lang="en-US" sz="2200" dirty="0" err="1"/>
              <a:t>adresa</a:t>
            </a:r>
            <a:r>
              <a:rPr lang="en-US" sz="2200" dirty="0"/>
              <a:t> </a:t>
            </a:r>
            <a:r>
              <a:rPr lang="en-US" sz="2200" dirty="0" err="1"/>
              <a:t>destinație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333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16_9" id="{81DCE5C4-B478-45A5-BF3D-F99F6B466453}" vid="{7752A34F-BDE9-4B5C-BD71-8CC51032E0E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16_9" id="{81DCE5C4-B478-45A5-BF3D-F99F6B466453}" vid="{9798486C-2361-4817-935E-CFE22018B95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35a3c3-ebd1-43cd-9a1d-4bfead7a391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EDE4C4DE37DE4195A53F6743A7A007" ma:contentTypeVersion="12" ma:contentTypeDescription="Create a new document." ma:contentTypeScope="" ma:versionID="8ff7b4cf7efeeb44785e45130a382d01">
  <xsd:schema xmlns:xsd="http://www.w3.org/2001/XMLSchema" xmlns:xs="http://www.w3.org/2001/XMLSchema" xmlns:p="http://schemas.microsoft.com/office/2006/metadata/properties" xmlns:ns3="6435a3c3-ebd1-43cd-9a1d-4bfead7a3918" xmlns:ns4="90a0a7f2-4f75-40c5-8f89-f5c0f28ab4f4" targetNamespace="http://schemas.microsoft.com/office/2006/metadata/properties" ma:root="true" ma:fieldsID="353d2a4ce6107c6858e4f51c273ad22b" ns3:_="" ns4:_="">
    <xsd:import namespace="6435a3c3-ebd1-43cd-9a1d-4bfead7a3918"/>
    <xsd:import namespace="90a0a7f2-4f75-40c5-8f89-f5c0f28ab4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35a3c3-ebd1-43cd-9a1d-4bfead7a3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a0a7f2-4f75-40c5-8f89-f5c0f28ab4f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A2A8BF-12AE-4DAA-921A-87214F3095DB}">
  <ds:schemaRefs>
    <ds:schemaRef ds:uri="http://schemas.microsoft.com/office/2006/documentManagement/types"/>
    <ds:schemaRef ds:uri="6435a3c3-ebd1-43cd-9a1d-4bfead7a3918"/>
    <ds:schemaRef ds:uri="http://purl.org/dc/elements/1.1/"/>
    <ds:schemaRef ds:uri="http://schemas.microsoft.com/office/2006/metadata/properties"/>
    <ds:schemaRef ds:uri="90a0a7f2-4f75-40c5-8f89-f5c0f28ab4f4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DB0CAE7-3B66-4459-A206-873D2B6FC0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35a3c3-ebd1-43cd-9a1d-4bfead7a3918"/>
    <ds:schemaRef ds:uri="90a0a7f2-4f75-40c5-8f89-f5c0f28ab4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06774A-0A56-4461-A41A-096807D400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0102_T_PGO_Template-Technology-16_9</Template>
  <TotalTime>5216</TotalTime>
  <Words>3467</Words>
  <Application>Microsoft Office PowerPoint</Application>
  <PresentationFormat>Widescreen</PresentationFormat>
  <Paragraphs>361</Paragraphs>
  <Slides>53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1_Custom Design</vt:lpstr>
      <vt:lpstr>Custom Design</vt:lpstr>
      <vt:lpstr>Rețele de calculatoare</vt:lpstr>
      <vt:lpstr>Vă mulțumesc că ați venit la curs!</vt:lpstr>
      <vt:lpstr>Funcțiile nivelului rețea</vt:lpstr>
      <vt:lpstr>Protocoale de nivel rețea</vt:lpstr>
      <vt:lpstr>Internet Protocol</vt:lpstr>
      <vt:lpstr>Formatul pachetului IPv4</vt:lpstr>
      <vt:lpstr>Formatul pachetului IPv4</vt:lpstr>
      <vt:lpstr>Formatul pachetului IPv6</vt:lpstr>
      <vt:lpstr>Formatul pachetului IPv6</vt:lpstr>
      <vt:lpstr>Necesitatea unei adresări globale</vt:lpstr>
      <vt:lpstr>Adresa IPv4</vt:lpstr>
      <vt:lpstr>Masca de rețea</vt:lpstr>
      <vt:lpstr>Adresa de rețea</vt:lpstr>
      <vt:lpstr>Adresa de broadcast</vt:lpstr>
      <vt:lpstr>Adresa de loopback</vt:lpstr>
      <vt:lpstr>Exemplu de configurație</vt:lpstr>
      <vt:lpstr>Exemplu de broadcast</vt:lpstr>
      <vt:lpstr>Adrese publice și private</vt:lpstr>
      <vt:lpstr>Clase de adrese</vt:lpstr>
      <vt:lpstr>Clase de adrese</vt:lpstr>
      <vt:lpstr>Subrețele</vt:lpstr>
      <vt:lpstr>Împărțirea în Subrețele</vt:lpstr>
      <vt:lpstr>Împărțirea în Subrețele (II)</vt:lpstr>
      <vt:lpstr>Împărțirea în Subrețele (III)</vt:lpstr>
      <vt:lpstr>Împărțirea în Subrețele (IV)</vt:lpstr>
      <vt:lpstr>Împărțirea în Subrețele (V)</vt:lpstr>
      <vt:lpstr>Împărțirea în Subrețele (VI)</vt:lpstr>
      <vt:lpstr>Exercițiu de Împărțire în Subrețele</vt:lpstr>
      <vt:lpstr>Exercițiu de Împărțire în Subrețele (II)</vt:lpstr>
      <vt:lpstr>Transmisii IP</vt:lpstr>
      <vt:lpstr>Demo: IP Broadcast</vt:lpstr>
      <vt:lpstr>Demo: IP Broadcast (II)</vt:lpstr>
      <vt:lpstr>Demo: IP Broadcast (III)</vt:lpstr>
      <vt:lpstr>Demo: IP Broadcast (IV)</vt:lpstr>
      <vt:lpstr>Demo: IP broadcast (V)</vt:lpstr>
      <vt:lpstr>Demo: IP multicast</vt:lpstr>
      <vt:lpstr>Demo: IP multicast (II)</vt:lpstr>
      <vt:lpstr>Demo: IP multicast (III)</vt:lpstr>
      <vt:lpstr>Demo: IP multicast (IV)</vt:lpstr>
      <vt:lpstr>Demo: IP multicast (V)</vt:lpstr>
      <vt:lpstr>Demo: IP Multicast (VI)</vt:lpstr>
      <vt:lpstr>dezavantajele IPv4 și Avantajele IPv6</vt:lpstr>
      <vt:lpstr>Adresa IPv6</vt:lpstr>
      <vt:lpstr>Tipuri de adrese IPv6</vt:lpstr>
      <vt:lpstr>Tipuri de adrese IPv6 (II)</vt:lpstr>
      <vt:lpstr>Tipuri de adrese IPv6 (III)</vt:lpstr>
      <vt:lpstr>Adrese eui-64</vt:lpstr>
      <vt:lpstr>Adrese eui-64 (II)</vt:lpstr>
      <vt:lpstr>Topologia IPv6</vt:lpstr>
      <vt:lpstr>Împărțirea în Subrețele IPv6</vt:lpstr>
      <vt:lpstr>Împărțirea în Subrețele IPv6 (II)</vt:lpstr>
      <vt:lpstr>Poanta cursului</vt:lpstr>
      <vt:lpstr>Vă mulțumesc!</vt:lpstr>
    </vt:vector>
  </TitlesOfParts>
  <Company>Axway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de Operare</dc:title>
  <dc:creator>Iulian Ilie Nemedi</dc:creator>
  <dc:description>© Copyright PresentationGo.com</dc:description>
  <cp:lastModifiedBy>Iulian Ilie-Nemedi</cp:lastModifiedBy>
  <cp:revision>958</cp:revision>
  <dcterms:created xsi:type="dcterms:W3CDTF">2023-02-20T18:01:55Z</dcterms:created>
  <dcterms:modified xsi:type="dcterms:W3CDTF">2025-02-24T08:58:12Z</dcterms:modified>
  <cp:category>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0x010100E0EDE4C4DE37DE4195A53F6743A7A007</vt:lpwstr>
  </property>
</Properties>
</file>